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42" r:id="rId3"/>
    <p:sldId id="341" r:id="rId4"/>
    <p:sldId id="335" r:id="rId5"/>
    <p:sldId id="336" r:id="rId6"/>
    <p:sldId id="337" r:id="rId7"/>
    <p:sldId id="338" r:id="rId8"/>
    <p:sldId id="343" r:id="rId9"/>
    <p:sldId id="340" r:id="rId10"/>
    <p:sldId id="321" r:id="rId11"/>
    <p:sldId id="320" r:id="rId12"/>
    <p:sldId id="322" r:id="rId13"/>
    <p:sldId id="258" r:id="rId14"/>
    <p:sldId id="261" r:id="rId15"/>
    <p:sldId id="334" r:id="rId16"/>
    <p:sldId id="323" r:id="rId17"/>
    <p:sldId id="27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F3B"/>
    <a:srgbClr val="00B050"/>
    <a:srgbClr val="000000"/>
    <a:srgbClr val="FFFF00"/>
    <a:srgbClr val="F10FB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ceita.pr.gov.b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ceita.pr.gov.b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95876-6C63-4539-A5FC-CAB9C28E296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A285ED7B-6A69-498D-85B7-2B0CC602523C}">
      <dgm:prSet phldrT="[Texto]" custT="1"/>
      <dgm:spPr/>
      <dgm:t>
        <a:bodyPr/>
        <a:lstStyle/>
        <a:p>
          <a:r>
            <a:rPr lang="pt-BR" sz="1100" dirty="0" smtClean="0">
              <a:latin typeface="Gotham" pitchFamily="2" charset="0"/>
            </a:rPr>
            <a:t>O Governo Federal definiu a base legal federal e autorizou a concessão de créditos de incentivo ao esporte</a:t>
          </a:r>
          <a:endParaRPr lang="pt-BR" sz="1100" dirty="0">
            <a:latin typeface="Gotham" pitchFamily="2" charset="0"/>
          </a:endParaRPr>
        </a:p>
      </dgm:t>
    </dgm:pt>
    <dgm:pt modelId="{F56ECFF0-40B4-45AD-B42D-AE19E7027229}" type="parTrans" cxnId="{9AFBE52E-82D9-4122-B866-799EF928DBB0}">
      <dgm:prSet/>
      <dgm:spPr/>
      <dgm:t>
        <a:bodyPr/>
        <a:lstStyle/>
        <a:p>
          <a:endParaRPr lang="pt-BR"/>
        </a:p>
      </dgm:t>
    </dgm:pt>
    <dgm:pt modelId="{D394E69E-8F8F-4F3B-BE96-0ADC382F3049}" type="sibTrans" cxnId="{9AFBE52E-82D9-4122-B866-799EF928DBB0}">
      <dgm:prSet/>
      <dgm:spPr/>
      <dgm:t>
        <a:bodyPr/>
        <a:lstStyle/>
        <a:p>
          <a:endParaRPr lang="pt-BR"/>
        </a:p>
      </dgm:t>
    </dgm:pt>
    <dgm:pt modelId="{6D2D6786-DEC9-4B67-93DB-83201B2F349C}">
      <dgm:prSet phldrT="[Texto]" custT="1"/>
      <dgm:spPr/>
      <dgm:t>
        <a:bodyPr/>
        <a:lstStyle/>
        <a:p>
          <a:r>
            <a:rPr lang="pt-BR" sz="1100" dirty="0" smtClean="0">
              <a:latin typeface="Gotham" pitchFamily="2" charset="0"/>
            </a:rPr>
            <a:t>O Governo do Paraná acompanhou o Governo Federal e autorizou o incentivo ao esporte no Estado do Paraná</a:t>
          </a:r>
          <a:endParaRPr lang="pt-BR" sz="1100" dirty="0">
            <a:latin typeface="Gotham" pitchFamily="2" charset="0"/>
          </a:endParaRPr>
        </a:p>
      </dgm:t>
    </dgm:pt>
    <dgm:pt modelId="{7074B5F8-5B76-47BB-88B2-63A28419F462}" type="parTrans" cxnId="{42829C46-0AD2-4B8D-BD40-5A6777E0EA2F}">
      <dgm:prSet/>
      <dgm:spPr/>
      <dgm:t>
        <a:bodyPr/>
        <a:lstStyle/>
        <a:p>
          <a:endParaRPr lang="pt-BR"/>
        </a:p>
      </dgm:t>
    </dgm:pt>
    <dgm:pt modelId="{8CD0C5E1-FEAD-45C2-A106-00ACC85A2724}" type="sibTrans" cxnId="{42829C46-0AD2-4B8D-BD40-5A6777E0EA2F}">
      <dgm:prSet/>
      <dgm:spPr/>
      <dgm:t>
        <a:bodyPr/>
        <a:lstStyle/>
        <a:p>
          <a:endParaRPr lang="pt-BR"/>
        </a:p>
      </dgm:t>
    </dgm:pt>
    <dgm:pt modelId="{01929186-BCB7-42EB-8398-7561D5A43818}">
      <dgm:prSet phldrT="[Texto]" custT="1"/>
      <dgm:spPr/>
      <dgm:t>
        <a:bodyPr/>
        <a:lstStyle/>
        <a:p>
          <a:r>
            <a:rPr lang="pt-BR" sz="1100" dirty="0" smtClean="0">
              <a:latin typeface="Gotham" pitchFamily="2" charset="0"/>
            </a:rPr>
            <a:t>O Governo do Paraná  publicou o Decreto que regulamenta o PROESPORTE, e emite Resoluções complementares</a:t>
          </a:r>
          <a:endParaRPr lang="pt-BR" sz="1100" dirty="0">
            <a:latin typeface="Gotham" pitchFamily="2" charset="0"/>
          </a:endParaRPr>
        </a:p>
      </dgm:t>
    </dgm:pt>
    <dgm:pt modelId="{D079EBCF-205F-4AB8-B72A-58C5D25DA8CD}" type="parTrans" cxnId="{62727B4D-4AD0-4430-B425-ADF35EAFB09A}">
      <dgm:prSet/>
      <dgm:spPr/>
      <dgm:t>
        <a:bodyPr/>
        <a:lstStyle/>
        <a:p>
          <a:endParaRPr lang="pt-BR"/>
        </a:p>
      </dgm:t>
    </dgm:pt>
    <dgm:pt modelId="{C4A3B318-0F29-4CCB-8936-4E616BB8A87F}" type="sibTrans" cxnId="{62727B4D-4AD0-4430-B425-ADF35EAFB09A}">
      <dgm:prSet/>
      <dgm:spPr/>
      <dgm:t>
        <a:bodyPr/>
        <a:lstStyle/>
        <a:p>
          <a:endParaRPr lang="pt-BR"/>
        </a:p>
      </dgm:t>
    </dgm:pt>
    <dgm:pt modelId="{36BF9859-5D7A-440F-8DFC-E39551972167}" type="pres">
      <dgm:prSet presAssocID="{BB495876-6C63-4539-A5FC-CAB9C28E29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DD82BFD-357F-4C2A-87B8-3EFB7923A7EC}" type="pres">
      <dgm:prSet presAssocID="{A285ED7B-6A69-498D-85B7-2B0CC602523C}" presName="Accent1" presStyleCnt="0"/>
      <dgm:spPr/>
    </dgm:pt>
    <dgm:pt modelId="{2588CA4E-34A2-48AB-B917-34B1235CF519}" type="pres">
      <dgm:prSet presAssocID="{A285ED7B-6A69-498D-85B7-2B0CC602523C}" presName="Accent" presStyleLbl="node1" presStyleIdx="0" presStyleCnt="3" custLinFactNeighborX="1588" custLinFactNeighborY="-35363"/>
      <dgm:spPr/>
    </dgm:pt>
    <dgm:pt modelId="{97DEADA9-4000-4DAF-BC74-B12D5244A42D}" type="pres">
      <dgm:prSet presAssocID="{A285ED7B-6A69-498D-85B7-2B0CC602523C}" presName="Parent1" presStyleLbl="revTx" presStyleIdx="0" presStyleCnt="3" custLinFactY="-2733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7B1F34-596B-4752-82A6-746934511945}" type="pres">
      <dgm:prSet presAssocID="{6D2D6786-DEC9-4B67-93DB-83201B2F349C}" presName="Accent2" presStyleCnt="0"/>
      <dgm:spPr/>
    </dgm:pt>
    <dgm:pt modelId="{444ADCF6-A6EC-44DE-97DA-933E97E69C6B}" type="pres">
      <dgm:prSet presAssocID="{6D2D6786-DEC9-4B67-93DB-83201B2F349C}" presName="Accent" presStyleLbl="node1" presStyleIdx="1" presStyleCnt="3" custLinFactNeighborX="-5953" custLinFactNeighborY="-23271"/>
      <dgm:spPr/>
    </dgm:pt>
    <dgm:pt modelId="{10D065C8-CC41-4C12-8CED-5F3E81F1E409}" type="pres">
      <dgm:prSet presAssocID="{6D2D6786-DEC9-4B67-93DB-83201B2F349C}" presName="Parent2" presStyleLbl="revTx" presStyleIdx="1" presStyleCnt="3" custLinFactNeighborX="-5777" custLinFactNeighborY="-83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19312A-B515-4C50-B193-46D4E7E4D7D1}" type="pres">
      <dgm:prSet presAssocID="{01929186-BCB7-42EB-8398-7561D5A43818}" presName="Accent3" presStyleCnt="0"/>
      <dgm:spPr/>
    </dgm:pt>
    <dgm:pt modelId="{75C2EE12-6035-460F-9E1A-0570C89A3CB8}" type="pres">
      <dgm:prSet presAssocID="{01929186-BCB7-42EB-8398-7561D5A43818}" presName="Accent" presStyleLbl="node1" presStyleIdx="2" presStyleCnt="3" custLinFactNeighborX="4775" custLinFactNeighborY="-17771"/>
      <dgm:spPr/>
    </dgm:pt>
    <dgm:pt modelId="{96D5A97D-5925-4614-8C3F-A6DCDAFD7D6F}" type="pres">
      <dgm:prSet presAssocID="{01929186-BCB7-42EB-8398-7561D5A43818}" presName="Parent3" presStyleLbl="revTx" presStyleIdx="2" presStyleCnt="3" custLinFactNeighborX="3821" custLinFactNeighborY="-627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829C46-0AD2-4B8D-BD40-5A6777E0EA2F}" srcId="{BB495876-6C63-4539-A5FC-CAB9C28E2960}" destId="{6D2D6786-DEC9-4B67-93DB-83201B2F349C}" srcOrd="1" destOrd="0" parTransId="{7074B5F8-5B76-47BB-88B2-63A28419F462}" sibTransId="{8CD0C5E1-FEAD-45C2-A106-00ACC85A2724}"/>
    <dgm:cxn modelId="{159ADE05-E3FF-4E23-AC57-8CE0B3F9BCA8}" type="presOf" srcId="{6D2D6786-DEC9-4B67-93DB-83201B2F349C}" destId="{10D065C8-CC41-4C12-8CED-5F3E81F1E409}" srcOrd="0" destOrd="0" presId="urn:microsoft.com/office/officeart/2009/layout/CircleArrowProcess"/>
    <dgm:cxn modelId="{2266260A-525B-46CD-9800-828A51B0C830}" type="presOf" srcId="{01929186-BCB7-42EB-8398-7561D5A43818}" destId="{96D5A97D-5925-4614-8C3F-A6DCDAFD7D6F}" srcOrd="0" destOrd="0" presId="urn:microsoft.com/office/officeart/2009/layout/CircleArrowProcess"/>
    <dgm:cxn modelId="{8114AF95-1626-4131-9213-5A7922DDCD8E}" type="presOf" srcId="{A285ED7B-6A69-498D-85B7-2B0CC602523C}" destId="{97DEADA9-4000-4DAF-BC74-B12D5244A42D}" srcOrd="0" destOrd="0" presId="urn:microsoft.com/office/officeart/2009/layout/CircleArrowProcess"/>
    <dgm:cxn modelId="{62727B4D-4AD0-4430-B425-ADF35EAFB09A}" srcId="{BB495876-6C63-4539-A5FC-CAB9C28E2960}" destId="{01929186-BCB7-42EB-8398-7561D5A43818}" srcOrd="2" destOrd="0" parTransId="{D079EBCF-205F-4AB8-B72A-58C5D25DA8CD}" sibTransId="{C4A3B318-0F29-4CCB-8936-4E616BB8A87F}"/>
    <dgm:cxn modelId="{9AFBE52E-82D9-4122-B866-799EF928DBB0}" srcId="{BB495876-6C63-4539-A5FC-CAB9C28E2960}" destId="{A285ED7B-6A69-498D-85B7-2B0CC602523C}" srcOrd="0" destOrd="0" parTransId="{F56ECFF0-40B4-45AD-B42D-AE19E7027229}" sibTransId="{D394E69E-8F8F-4F3B-BE96-0ADC382F3049}"/>
    <dgm:cxn modelId="{222829AF-D834-4534-949E-614CDFEB3702}" type="presOf" srcId="{BB495876-6C63-4539-A5FC-CAB9C28E2960}" destId="{36BF9859-5D7A-440F-8DFC-E39551972167}" srcOrd="0" destOrd="0" presId="urn:microsoft.com/office/officeart/2009/layout/CircleArrowProcess"/>
    <dgm:cxn modelId="{A0C0B2A9-D15C-45B8-B5D8-CCA430199FA8}" type="presParOf" srcId="{36BF9859-5D7A-440F-8DFC-E39551972167}" destId="{5DD82BFD-357F-4C2A-87B8-3EFB7923A7EC}" srcOrd="0" destOrd="0" presId="urn:microsoft.com/office/officeart/2009/layout/CircleArrowProcess"/>
    <dgm:cxn modelId="{13963DE7-7EDD-4658-BBED-54BB0D4831EE}" type="presParOf" srcId="{5DD82BFD-357F-4C2A-87B8-3EFB7923A7EC}" destId="{2588CA4E-34A2-48AB-B917-34B1235CF519}" srcOrd="0" destOrd="0" presId="urn:microsoft.com/office/officeart/2009/layout/CircleArrowProcess"/>
    <dgm:cxn modelId="{FF0D526E-68F6-45AF-B4E0-AAC8AC635E0F}" type="presParOf" srcId="{36BF9859-5D7A-440F-8DFC-E39551972167}" destId="{97DEADA9-4000-4DAF-BC74-B12D5244A42D}" srcOrd="1" destOrd="0" presId="urn:microsoft.com/office/officeart/2009/layout/CircleArrowProcess"/>
    <dgm:cxn modelId="{6C349091-3E25-45D4-85AC-26A24ACCB4D1}" type="presParOf" srcId="{36BF9859-5D7A-440F-8DFC-E39551972167}" destId="{0C7B1F34-596B-4752-82A6-746934511945}" srcOrd="2" destOrd="0" presId="urn:microsoft.com/office/officeart/2009/layout/CircleArrowProcess"/>
    <dgm:cxn modelId="{C903E241-0863-49CF-B479-2FE39A3CC7C3}" type="presParOf" srcId="{0C7B1F34-596B-4752-82A6-746934511945}" destId="{444ADCF6-A6EC-44DE-97DA-933E97E69C6B}" srcOrd="0" destOrd="0" presId="urn:microsoft.com/office/officeart/2009/layout/CircleArrowProcess"/>
    <dgm:cxn modelId="{60D1CACA-A904-4036-9BEF-246227086015}" type="presParOf" srcId="{36BF9859-5D7A-440F-8DFC-E39551972167}" destId="{10D065C8-CC41-4C12-8CED-5F3E81F1E409}" srcOrd="3" destOrd="0" presId="urn:microsoft.com/office/officeart/2009/layout/CircleArrowProcess"/>
    <dgm:cxn modelId="{F2EC4DE3-8598-4DA7-A5F6-FB6C5F25E6BD}" type="presParOf" srcId="{36BF9859-5D7A-440F-8DFC-E39551972167}" destId="{9E19312A-B515-4C50-B193-46D4E7E4D7D1}" srcOrd="4" destOrd="0" presId="urn:microsoft.com/office/officeart/2009/layout/CircleArrowProcess"/>
    <dgm:cxn modelId="{290EC21B-91C8-4D74-9093-2D230CAA75FA}" type="presParOf" srcId="{9E19312A-B515-4C50-B193-46D4E7E4D7D1}" destId="{75C2EE12-6035-460F-9E1A-0570C89A3CB8}" srcOrd="0" destOrd="0" presId="urn:microsoft.com/office/officeart/2009/layout/CircleArrowProcess"/>
    <dgm:cxn modelId="{BF1CE354-69B4-4A04-85F7-BD3864710307}" type="presParOf" srcId="{36BF9859-5D7A-440F-8DFC-E39551972167}" destId="{96D5A97D-5925-4614-8C3F-A6DCDAFD7D6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F580B-83B6-4C29-986F-7D472130AE34}" type="doc">
      <dgm:prSet loTypeId="urn:microsoft.com/office/officeart/2005/8/layout/chevron2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D2DD01E6-8FDE-4359-8620-938E7FE2A0FD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2011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7A2BD4CB-F930-4221-AD86-8C82BF84EECA}" type="parTrans" cxnId="{676FDB6E-C13A-4B4A-ABF1-C3A4C591F352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3AB44635-E1A2-4685-B5D8-1B42A4F40786}" type="sibTrans" cxnId="{676FDB6E-C13A-4B4A-ABF1-C3A4C591F352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998A1355-6876-42EE-B075-CF4827CA0E56}">
      <dgm:prSet phldrT="[Texto]" custT="1"/>
      <dgm:spPr/>
      <dgm:t>
        <a:bodyPr/>
        <a:lstStyle/>
        <a:p>
          <a:pPr algn="l"/>
          <a:r>
            <a:rPr lang="pt-BR" sz="1200" b="1" i="0" dirty="0" smtClean="0">
              <a:latin typeface="Gotham" pitchFamily="2" charset="0"/>
              <a:cs typeface="Leelawadee" pitchFamily="34" charset="-34"/>
            </a:rPr>
            <a:t>Convênio ICMS - CONFAZ</a:t>
          </a:r>
          <a:r>
            <a:rPr lang="pt-BR" sz="1200" b="0" i="0" dirty="0" smtClean="0">
              <a:latin typeface="Gotham" pitchFamily="2" charset="0"/>
              <a:cs typeface="Leelawadee" pitchFamily="34" charset="-34"/>
            </a:rPr>
            <a:t> nº 141 de 16.12.2011 / </a:t>
          </a:r>
          <a:r>
            <a:rPr lang="pt-BR" sz="1200" b="0" i="0" dirty="0" err="1" smtClean="0">
              <a:latin typeface="Gotham" pitchFamily="2" charset="0"/>
              <a:cs typeface="Leelawadee" pitchFamily="34" charset="-34"/>
            </a:rPr>
            <a:t>D.O.U.</a:t>
          </a:r>
          <a:r>
            <a:rPr lang="pt-BR" sz="1200" b="0" i="0" dirty="0" smtClean="0">
              <a:latin typeface="Gotham" pitchFamily="2" charset="0"/>
              <a:cs typeface="Leelawadee" pitchFamily="34" charset="-34"/>
            </a:rPr>
            <a:t>, de 21/12/2011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DD08A137-9E0D-454E-9C79-562CB579C33A}" type="parTrans" cxnId="{0E534EA8-8E3E-4A5A-93A5-200E0025139A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55A0080C-1429-41B6-9612-0355DF5E3627}" type="sibTrans" cxnId="{0E534EA8-8E3E-4A5A-93A5-200E0025139A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388522BE-82FA-4807-A158-A52A963C6627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2013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E2511F93-CBCC-4F1C-A0E9-094F0C610CF7}" type="parTrans" cxnId="{EFC33445-CF84-452B-BE6A-7A9A3405ECF6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14435F81-EE2A-45E8-A72E-70CC74AEBC0F}" type="sibTrans" cxnId="{EFC33445-CF84-452B-BE6A-7A9A3405ECF6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AA4166EB-7D5F-4B5E-9D07-B6F3ACF98B43}">
      <dgm:prSet phldrT="[Texto]" custT="1"/>
      <dgm:spPr/>
      <dgm:t>
        <a:bodyPr/>
        <a:lstStyle/>
        <a:p>
          <a:pPr algn="l"/>
          <a:r>
            <a:rPr lang="pt-BR" sz="1200" b="1" dirty="0" smtClean="0">
              <a:latin typeface="Gotham" pitchFamily="2" charset="0"/>
              <a:cs typeface="Leelawadee" pitchFamily="34" charset="-34"/>
            </a:rPr>
            <a:t>Lei 17.742/2013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 – DOE­PR, que institui o </a:t>
          </a:r>
          <a:r>
            <a:rPr lang="pt-BR" sz="1200" b="1" dirty="0" smtClean="0">
              <a:latin typeface="Gotham" pitchFamily="2" charset="0"/>
              <a:cs typeface="Leelawadee" pitchFamily="34" charset="-34"/>
            </a:rPr>
            <a:t>PROESPORTE</a:t>
          </a:r>
          <a:endParaRPr lang="pt-BR" sz="1200" b="1" dirty="0">
            <a:latin typeface="Gotham" pitchFamily="2" charset="0"/>
            <a:cs typeface="Leelawadee" pitchFamily="34" charset="-34"/>
          </a:endParaRPr>
        </a:p>
      </dgm:t>
    </dgm:pt>
    <dgm:pt modelId="{499D4E9E-E33F-47CE-AC58-92F7D8B6C262}" type="parTrans" cxnId="{53301665-1D90-4CC1-9D28-72D8282B9985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0D29F873-B4DD-4576-A728-E477DC1D97AE}" type="sibTrans" cxnId="{53301665-1D90-4CC1-9D28-72D8282B9985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5A020E0B-6953-4539-96F5-1B2EA21B606A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2014-2017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9D5D284B-9C41-4FE0-9D08-5C291CBA8BE4}" type="parTrans" cxnId="{67EDF8F9-55CE-4C72-84C8-0FBAA9337053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7BBF2C72-D2B3-4F00-95C7-73602DA88E82}" type="sibTrans" cxnId="{67EDF8F9-55CE-4C72-84C8-0FBAA9337053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3ED98350-2EA0-49EE-B304-91FA00BA8915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pt-BR" sz="1200" b="1" dirty="0" smtClean="0">
              <a:latin typeface="Gotham" pitchFamily="2" charset="0"/>
              <a:cs typeface="Leelawadee" pitchFamily="34" charset="-34"/>
            </a:rPr>
            <a:t>Política de Esportes do Paraná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 -</a:t>
          </a:r>
          <a:r>
            <a:rPr lang="pt-BR" sz="1200" b="1" dirty="0" smtClean="0">
              <a:latin typeface="Gotham" pitchFamily="2" charset="0"/>
              <a:cs typeface="Leelawadee" pitchFamily="34" charset="-34"/>
            </a:rPr>
            <a:t> 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que concebe diretrizes para o esporte do Paraná, inclusive para os projetos do PROESPORTE</a:t>
          </a:r>
          <a:endParaRPr lang="pt-BR" sz="1200" b="1" dirty="0">
            <a:latin typeface="Gotham" pitchFamily="2" charset="0"/>
            <a:cs typeface="Leelawadee" pitchFamily="34" charset="-34"/>
          </a:endParaRPr>
        </a:p>
      </dgm:t>
    </dgm:pt>
    <dgm:pt modelId="{4ACAD4BA-E6D1-4D4E-A18C-6CC618ED54B6}" type="parTrans" cxnId="{84C83F3B-0056-4CB7-B0F7-7AC52EBD9B29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E7CFF6FE-AA53-4A9B-9A5A-97681F54C564}" type="sibTrans" cxnId="{84C83F3B-0056-4CB7-B0F7-7AC52EBD9B29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FDBC6938-96D3-4AFC-85CF-6A077946F5E0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2018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D53D2F96-481D-43E2-87E4-DE6A0985EF8D}" type="parTrans" cxnId="{AF808BFE-515A-4F5C-A56C-2268AF45D145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AEEC8BA1-93BB-49A9-8E4F-6B3282283D7C}" type="sibTrans" cxnId="{AF808BFE-515A-4F5C-A56C-2268AF45D145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9994434C-8C8E-44AF-ADEC-BE3D0BEBD4AC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2017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039990AC-B9BE-4125-BDE2-74E4A3A0B980}" type="parTrans" cxnId="{590696B5-EB5C-4623-818C-AD6C613EB704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164CC24B-ABB5-417B-88E1-1EA04BF246A1}" type="sibTrans" cxnId="{590696B5-EB5C-4623-818C-AD6C613EB704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9623CE9A-95B2-4EC8-902E-43DFAB3EE537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2018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28FC2B7A-E5B8-4199-85C5-E3F3735E7244}" type="parTrans" cxnId="{5D4C1372-8558-4500-81B8-38A81BED01E4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846DEFA8-856B-431B-AED6-74860E5EA9D1}" type="sibTrans" cxnId="{5D4C1372-8558-4500-81B8-38A81BED01E4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8A7DBEA8-FDD8-48F1-87A4-907CECA32833}">
      <dgm:prSet custT="1"/>
      <dgm:spPr/>
      <dgm:t>
        <a:bodyPr/>
        <a:lstStyle/>
        <a:p>
          <a:pPr algn="l"/>
          <a:r>
            <a:rPr lang="pt-BR" sz="1200" b="1" dirty="0" smtClean="0">
              <a:latin typeface="Gotham" pitchFamily="2" charset="0"/>
              <a:cs typeface="Leelawadee" pitchFamily="34" charset="-34"/>
            </a:rPr>
            <a:t>Decreto 8560/2017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, que regulamenta a Lei 17.742</a:t>
          </a:r>
          <a:endParaRPr lang="pt-BR" sz="1200" b="1" dirty="0">
            <a:latin typeface="Gotham" pitchFamily="2" charset="0"/>
            <a:cs typeface="Leelawadee" pitchFamily="34" charset="-34"/>
          </a:endParaRPr>
        </a:p>
      </dgm:t>
    </dgm:pt>
    <dgm:pt modelId="{411661C8-847B-446D-B0E8-DC6C46337E2E}" type="parTrans" cxnId="{80491E78-D3AB-456E-A7BA-08ACE0ED0F38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1A036BAA-00F2-48E1-A409-50291D9390AA}" type="sibTrans" cxnId="{80491E78-D3AB-456E-A7BA-08ACE0ED0F38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66E7CF0C-34A6-4D39-8142-46E531031A84}">
      <dgm:prSet custT="1"/>
      <dgm:spPr/>
      <dgm:t>
        <a:bodyPr/>
        <a:lstStyle/>
        <a:p>
          <a:pPr algn="l"/>
          <a:r>
            <a:rPr lang="pt-BR" sz="1200" b="0" dirty="0" smtClean="0">
              <a:latin typeface="Gotham" pitchFamily="2" charset="0"/>
              <a:cs typeface="Leelawadee" pitchFamily="34" charset="-34"/>
            </a:rPr>
            <a:t>Resolução 02/2018-SEET e 04/2018-SEET – que compõe  e altera a Comissão </a:t>
          </a:r>
          <a:r>
            <a:rPr lang="pt-BR" sz="1200" b="1" dirty="0" smtClean="0">
              <a:latin typeface="Gotham" pitchFamily="2" charset="0"/>
              <a:cs typeface="Leelawadee" pitchFamily="34" charset="-34"/>
            </a:rPr>
            <a:t>CPROESPORTE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, respectivamente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5FBDCEDC-2C4E-411B-9AA6-2B9C500D48D9}" type="parTrans" cxnId="{CB524D8E-8656-4400-84B3-E7E18A649311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363EE4A7-7671-478C-9AF8-5F1644A12607}" type="sibTrans" cxnId="{CB524D8E-8656-4400-84B3-E7E18A649311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2B813B21-7DE6-4017-9B58-E00C5DD3CE6D}">
      <dgm:prSet custT="1"/>
      <dgm:spPr/>
      <dgm:t>
        <a:bodyPr/>
        <a:lstStyle/>
        <a:p>
          <a:pPr algn="l"/>
          <a:r>
            <a:rPr lang="pt-BR" sz="1200" i="0" dirty="0" smtClean="0">
              <a:latin typeface="Gotham" pitchFamily="2" charset="0"/>
            </a:rPr>
            <a:t>Decreto 10.386/2018, que introduz alteração no </a:t>
          </a:r>
          <a:r>
            <a:rPr lang="pt-BR" sz="1200" b="1" i="0" dirty="0" smtClean="0">
              <a:latin typeface="Gotham" pitchFamily="2" charset="0"/>
            </a:rPr>
            <a:t>Regulamento do ICMS </a:t>
          </a:r>
          <a:r>
            <a:rPr lang="pt-BR" sz="1200" i="0" dirty="0" smtClean="0">
              <a:latin typeface="Gotham" pitchFamily="2" charset="0"/>
            </a:rPr>
            <a:t>e </a:t>
          </a:r>
          <a:r>
            <a:rPr lang="pt-BR" sz="1200" b="0" i="0" dirty="0" smtClean="0">
              <a:latin typeface="Gotham" pitchFamily="2" charset="0"/>
              <a:cs typeface="Leelawadee" pitchFamily="34" charset="-34"/>
            </a:rPr>
            <a:t>Resolução376/2018-SEFA – que define o </a:t>
          </a:r>
          <a:r>
            <a:rPr lang="pt-BR" sz="1200" b="1" i="0" dirty="0" smtClean="0">
              <a:latin typeface="Gotham" pitchFamily="2" charset="0"/>
              <a:cs typeface="Leelawadee" pitchFamily="34" charset="-34"/>
            </a:rPr>
            <a:t>montante global de recursos </a:t>
          </a:r>
          <a:r>
            <a:rPr lang="pt-BR" sz="1200" b="0" i="0" dirty="0" smtClean="0">
              <a:latin typeface="Gotham" pitchFamily="2" charset="0"/>
              <a:cs typeface="Leelawadee" pitchFamily="34" charset="-34"/>
            </a:rPr>
            <a:t>para o </a:t>
          </a:r>
          <a:r>
            <a:rPr lang="pt-BR" sz="1100" b="0" i="0" dirty="0" smtClean="0">
              <a:latin typeface="Gotham" pitchFamily="2" charset="0"/>
              <a:cs typeface="Leelawadee" pitchFamily="34" charset="-34"/>
            </a:rPr>
            <a:t>PROESPORTE</a:t>
          </a:r>
          <a:endParaRPr lang="pt-BR" sz="1100" b="0" i="0" dirty="0">
            <a:latin typeface="Gotham" pitchFamily="2" charset="0"/>
            <a:cs typeface="Leelawadee" pitchFamily="34" charset="-34"/>
          </a:endParaRPr>
        </a:p>
      </dgm:t>
    </dgm:pt>
    <dgm:pt modelId="{6405E61A-B369-4162-BE39-A465D9CF3F92}" type="parTrans" cxnId="{E36C0E31-4D46-4AAA-BAD1-EBE690D7CCB8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B4D94992-6BC1-47FF-80E8-0BF6728E8CD2}" type="sibTrans" cxnId="{E36C0E31-4D46-4AAA-BAD1-EBE690D7CCB8}">
      <dgm:prSet/>
      <dgm:spPr/>
      <dgm:t>
        <a:bodyPr/>
        <a:lstStyle/>
        <a:p>
          <a:endParaRPr lang="pt-BR" sz="1200" b="0">
            <a:latin typeface="Gotham" pitchFamily="2" charset="0"/>
            <a:cs typeface="Leelawadee" pitchFamily="34" charset="-34"/>
          </a:endParaRPr>
        </a:p>
      </dgm:t>
    </dgm:pt>
    <dgm:pt modelId="{AE885E23-AD61-4198-8AC4-5B93FFADDE60}">
      <dgm:prSet phldrT="[Texto]" custT="1"/>
      <dgm:spPr/>
      <dgm:t>
        <a:bodyPr/>
        <a:lstStyle/>
        <a:p>
          <a:r>
            <a:rPr lang="pt-BR" sz="1200" b="0" dirty="0" smtClean="0">
              <a:latin typeface="Gotham" pitchFamily="2" charset="0"/>
              <a:cs typeface="Leelawadee" pitchFamily="34" charset="-34"/>
            </a:rPr>
            <a:t>2013</a:t>
          </a:r>
          <a:endParaRPr lang="pt-BR" sz="1200" b="0" dirty="0">
            <a:latin typeface="Gotham" pitchFamily="2" charset="0"/>
            <a:cs typeface="Leelawadee" pitchFamily="34" charset="-34"/>
          </a:endParaRPr>
        </a:p>
      </dgm:t>
    </dgm:pt>
    <dgm:pt modelId="{586214D8-2D95-4BFA-99F8-9C718F6F8A6A}" type="parTrans" cxnId="{931EAB70-1E98-4791-A419-A1159076345E}">
      <dgm:prSet/>
      <dgm:spPr/>
      <dgm:t>
        <a:bodyPr/>
        <a:lstStyle/>
        <a:p>
          <a:endParaRPr lang="pt-BR" sz="1200">
            <a:latin typeface="Gotham" pitchFamily="2" charset="0"/>
          </a:endParaRPr>
        </a:p>
      </dgm:t>
    </dgm:pt>
    <dgm:pt modelId="{31EAA5C1-94F8-40A2-9A35-55A125F65340}" type="sibTrans" cxnId="{931EAB70-1E98-4791-A419-A1159076345E}">
      <dgm:prSet/>
      <dgm:spPr/>
      <dgm:t>
        <a:bodyPr/>
        <a:lstStyle/>
        <a:p>
          <a:endParaRPr lang="pt-BR" sz="1200">
            <a:latin typeface="Gotham" pitchFamily="2" charset="0"/>
          </a:endParaRPr>
        </a:p>
      </dgm:t>
    </dgm:pt>
    <dgm:pt modelId="{893C008E-4557-4AA5-8C7C-A2C235CF3EC4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pt-BR" sz="1200" b="1" i="0" dirty="0" smtClean="0">
              <a:latin typeface="Gotham" pitchFamily="2" charset="0"/>
              <a:cs typeface="Leelawadee" pitchFamily="34" charset="-34"/>
            </a:rPr>
            <a:t>Audiências Públicas</a:t>
          </a:r>
          <a:r>
            <a:rPr lang="pt-BR" sz="1200" b="0" i="0" dirty="0" smtClean="0">
              <a:latin typeface="Gotham" pitchFamily="2" charset="0"/>
              <a:cs typeface="Leelawadee" pitchFamily="34" charset="-34"/>
            </a:rPr>
            <a:t> </a:t>
          </a:r>
          <a:r>
            <a:rPr lang="pt-BR" sz="1200" b="0" dirty="0" smtClean="0">
              <a:latin typeface="Gotham" pitchFamily="2" charset="0"/>
              <a:cs typeface="Leelawadee" pitchFamily="34" charset="-34"/>
            </a:rPr>
            <a:t>– democratização do projeto da Lei de Incentivo em nas 13 regiões esportivas do Estado</a:t>
          </a:r>
          <a:endParaRPr lang="pt-BR" sz="1200" b="0" dirty="0">
            <a:latin typeface="Gotham" pitchFamily="2" charset="0"/>
          </a:endParaRPr>
        </a:p>
      </dgm:t>
    </dgm:pt>
    <dgm:pt modelId="{823FE1E3-7D2D-434F-93D9-46C0EB35EC13}" type="parTrans" cxnId="{B51E5BA6-1D86-400F-8AC2-454E2F0FDF18}">
      <dgm:prSet/>
      <dgm:spPr/>
      <dgm:t>
        <a:bodyPr/>
        <a:lstStyle/>
        <a:p>
          <a:endParaRPr lang="pt-BR" sz="1200">
            <a:latin typeface="Gotham" pitchFamily="2" charset="0"/>
          </a:endParaRPr>
        </a:p>
      </dgm:t>
    </dgm:pt>
    <dgm:pt modelId="{DB21969B-EB36-4486-A955-BCBD99D36679}" type="sibTrans" cxnId="{B51E5BA6-1D86-400F-8AC2-454E2F0FDF18}">
      <dgm:prSet/>
      <dgm:spPr/>
      <dgm:t>
        <a:bodyPr/>
        <a:lstStyle/>
        <a:p>
          <a:endParaRPr lang="pt-BR" sz="1200">
            <a:latin typeface="Gotham" pitchFamily="2" charset="0"/>
          </a:endParaRPr>
        </a:p>
      </dgm:t>
    </dgm:pt>
    <dgm:pt modelId="{1228C5BD-392C-4737-8B04-AAE424E40BE6}" type="pres">
      <dgm:prSet presAssocID="{449F580B-83B6-4C29-986F-7D472130AE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D0A020-6BA6-4568-A5ED-C711EFFA67A1}" type="pres">
      <dgm:prSet presAssocID="{D2DD01E6-8FDE-4359-8620-938E7FE2A0FD}" presName="composite" presStyleCnt="0"/>
      <dgm:spPr/>
    </dgm:pt>
    <dgm:pt modelId="{021E6A4D-A1C5-4C54-A775-7DEAF1F4CC13}" type="pres">
      <dgm:prSet presAssocID="{D2DD01E6-8FDE-4359-8620-938E7FE2A0F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446DDB-A106-4D1A-9BC1-C56E208AC810}" type="pres">
      <dgm:prSet presAssocID="{D2DD01E6-8FDE-4359-8620-938E7FE2A0F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0E003C-DD0F-4059-8916-E2D45C4E009D}" type="pres">
      <dgm:prSet presAssocID="{3AB44635-E1A2-4685-B5D8-1B42A4F40786}" presName="sp" presStyleCnt="0"/>
      <dgm:spPr/>
    </dgm:pt>
    <dgm:pt modelId="{BE7D318F-E822-4604-84ED-2DB3B5E50143}" type="pres">
      <dgm:prSet presAssocID="{AE885E23-AD61-4198-8AC4-5B93FFADDE60}" presName="composite" presStyleCnt="0"/>
      <dgm:spPr/>
    </dgm:pt>
    <dgm:pt modelId="{269CFA72-423B-45D4-8DCD-A228251ADD59}" type="pres">
      <dgm:prSet presAssocID="{AE885E23-AD61-4198-8AC4-5B93FFADDE6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A04174-9E17-4F7D-81DB-A9731620EBBD}" type="pres">
      <dgm:prSet presAssocID="{AE885E23-AD61-4198-8AC4-5B93FFADDE60}" presName="descendantText" presStyleLbl="alignAcc1" presStyleIdx="1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D68AD9-090F-4942-8DE6-265148EFE462}" type="pres">
      <dgm:prSet presAssocID="{31EAA5C1-94F8-40A2-9A35-55A125F65340}" presName="sp" presStyleCnt="0"/>
      <dgm:spPr/>
    </dgm:pt>
    <dgm:pt modelId="{93687C1F-29A6-403B-A03F-C997191FE54A}" type="pres">
      <dgm:prSet presAssocID="{388522BE-82FA-4807-A158-A52A963C6627}" presName="composite" presStyleCnt="0"/>
      <dgm:spPr/>
    </dgm:pt>
    <dgm:pt modelId="{F468D62F-243C-481A-91B0-901153285AB6}" type="pres">
      <dgm:prSet presAssocID="{388522BE-82FA-4807-A158-A52A963C662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A77E9-92C3-4F01-9C0A-DB00BD3746C1}" type="pres">
      <dgm:prSet presAssocID="{388522BE-82FA-4807-A158-A52A963C662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81404B-C59F-44AB-A663-F270281D8689}" type="pres">
      <dgm:prSet presAssocID="{14435F81-EE2A-45E8-A72E-70CC74AEBC0F}" presName="sp" presStyleCnt="0"/>
      <dgm:spPr/>
    </dgm:pt>
    <dgm:pt modelId="{25EF4C06-867E-450C-B259-840818458438}" type="pres">
      <dgm:prSet presAssocID="{5A020E0B-6953-4539-96F5-1B2EA21B606A}" presName="composite" presStyleCnt="0"/>
      <dgm:spPr/>
    </dgm:pt>
    <dgm:pt modelId="{5F381A1F-4E82-419F-AE78-970C94F68B0E}" type="pres">
      <dgm:prSet presAssocID="{5A020E0B-6953-4539-96F5-1B2EA21B606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3437CE-A467-4FD5-B396-2D4ED05D0E11}" type="pres">
      <dgm:prSet presAssocID="{5A020E0B-6953-4539-96F5-1B2EA21B606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4C2FE0-1515-4376-9498-8C06B9C3876A}" type="pres">
      <dgm:prSet presAssocID="{7BBF2C72-D2B3-4F00-95C7-73602DA88E82}" presName="sp" presStyleCnt="0"/>
      <dgm:spPr/>
    </dgm:pt>
    <dgm:pt modelId="{7A3809B4-56B3-46F8-8198-7B416CC561E9}" type="pres">
      <dgm:prSet presAssocID="{9994434C-8C8E-44AF-ADEC-BE3D0BEBD4AC}" presName="composite" presStyleCnt="0"/>
      <dgm:spPr/>
    </dgm:pt>
    <dgm:pt modelId="{ACE11E25-B7A9-496A-B3AA-339596C04D2A}" type="pres">
      <dgm:prSet presAssocID="{9994434C-8C8E-44AF-ADEC-BE3D0BEBD4A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BF485-C037-4067-9ABF-BA4AF69CF3F0}" type="pres">
      <dgm:prSet presAssocID="{9994434C-8C8E-44AF-ADEC-BE3D0BEBD4A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99105-C1FD-4169-97E8-490F1EA62C7A}" type="pres">
      <dgm:prSet presAssocID="{164CC24B-ABB5-417B-88E1-1EA04BF246A1}" presName="sp" presStyleCnt="0"/>
      <dgm:spPr/>
    </dgm:pt>
    <dgm:pt modelId="{C41EC9C7-570B-4992-B6E8-1771823D8EE3}" type="pres">
      <dgm:prSet presAssocID="{9623CE9A-95B2-4EC8-902E-43DFAB3EE537}" presName="composite" presStyleCnt="0"/>
      <dgm:spPr/>
    </dgm:pt>
    <dgm:pt modelId="{ABB0C823-39CB-40C3-B80E-988505417F83}" type="pres">
      <dgm:prSet presAssocID="{9623CE9A-95B2-4EC8-902E-43DFAB3EE53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BD324-CE82-4E4B-816A-1C6321036AEF}" type="pres">
      <dgm:prSet presAssocID="{9623CE9A-95B2-4EC8-902E-43DFAB3EE53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ED28C6-68F9-406E-ACE3-E87E10C8576A}" type="pres">
      <dgm:prSet presAssocID="{846DEFA8-856B-431B-AED6-74860E5EA9D1}" presName="sp" presStyleCnt="0"/>
      <dgm:spPr/>
    </dgm:pt>
    <dgm:pt modelId="{EC6940EA-86EB-45F3-8EFA-547E9AE027A6}" type="pres">
      <dgm:prSet presAssocID="{FDBC6938-96D3-4AFC-85CF-6A077946F5E0}" presName="composite" presStyleCnt="0"/>
      <dgm:spPr/>
    </dgm:pt>
    <dgm:pt modelId="{5CCEFA5D-F1BD-4F3C-82D0-E7BB53045E2F}" type="pres">
      <dgm:prSet presAssocID="{FDBC6938-96D3-4AFC-85CF-6A077946F5E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051E93-C333-40CB-8F31-97DA093DE871}" type="pres">
      <dgm:prSet presAssocID="{FDBC6938-96D3-4AFC-85CF-6A077946F5E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6FDB6E-C13A-4B4A-ABF1-C3A4C591F352}" srcId="{449F580B-83B6-4C29-986F-7D472130AE34}" destId="{D2DD01E6-8FDE-4359-8620-938E7FE2A0FD}" srcOrd="0" destOrd="0" parTransId="{7A2BD4CB-F930-4221-AD86-8C82BF84EECA}" sibTransId="{3AB44635-E1A2-4685-B5D8-1B42A4F40786}"/>
    <dgm:cxn modelId="{AF808BFE-515A-4F5C-A56C-2268AF45D145}" srcId="{449F580B-83B6-4C29-986F-7D472130AE34}" destId="{FDBC6938-96D3-4AFC-85CF-6A077946F5E0}" srcOrd="6" destOrd="0" parTransId="{D53D2F96-481D-43E2-87E4-DE6A0985EF8D}" sibTransId="{AEEC8BA1-93BB-49A9-8E4F-6B3282283D7C}"/>
    <dgm:cxn modelId="{B6539CF8-4C1F-456B-A7AD-21A298CD98E7}" type="presOf" srcId="{388522BE-82FA-4807-A158-A52A963C6627}" destId="{F468D62F-243C-481A-91B0-901153285AB6}" srcOrd="0" destOrd="0" presId="urn:microsoft.com/office/officeart/2005/8/layout/chevron2"/>
    <dgm:cxn modelId="{E36C0E31-4D46-4AAA-BAD1-EBE690D7CCB8}" srcId="{FDBC6938-96D3-4AFC-85CF-6A077946F5E0}" destId="{2B813B21-7DE6-4017-9B58-E00C5DD3CE6D}" srcOrd="0" destOrd="0" parTransId="{6405E61A-B369-4162-BE39-A465D9CF3F92}" sibTransId="{B4D94992-6BC1-47FF-80E8-0BF6728E8CD2}"/>
    <dgm:cxn modelId="{A0464CF9-0555-4F60-A25D-809726CCDEC6}" type="presOf" srcId="{AA4166EB-7D5F-4B5E-9D07-B6F3ACF98B43}" destId="{86EA77E9-92C3-4F01-9C0A-DB00BD3746C1}" srcOrd="0" destOrd="0" presId="urn:microsoft.com/office/officeart/2005/8/layout/chevron2"/>
    <dgm:cxn modelId="{84C83F3B-0056-4CB7-B0F7-7AC52EBD9B29}" srcId="{5A020E0B-6953-4539-96F5-1B2EA21B606A}" destId="{3ED98350-2EA0-49EE-B304-91FA00BA8915}" srcOrd="0" destOrd="0" parTransId="{4ACAD4BA-E6D1-4D4E-A18C-6CC618ED54B6}" sibTransId="{E7CFF6FE-AA53-4A9B-9A5A-97681F54C564}"/>
    <dgm:cxn modelId="{5D4C1372-8558-4500-81B8-38A81BED01E4}" srcId="{449F580B-83B6-4C29-986F-7D472130AE34}" destId="{9623CE9A-95B2-4EC8-902E-43DFAB3EE537}" srcOrd="5" destOrd="0" parTransId="{28FC2B7A-E5B8-4199-85C5-E3F3735E7244}" sibTransId="{846DEFA8-856B-431B-AED6-74860E5EA9D1}"/>
    <dgm:cxn modelId="{590696B5-EB5C-4623-818C-AD6C613EB704}" srcId="{449F580B-83B6-4C29-986F-7D472130AE34}" destId="{9994434C-8C8E-44AF-ADEC-BE3D0BEBD4AC}" srcOrd="4" destOrd="0" parTransId="{039990AC-B9BE-4125-BDE2-74E4A3A0B980}" sibTransId="{164CC24B-ABB5-417B-88E1-1EA04BF246A1}"/>
    <dgm:cxn modelId="{F82257BE-0D65-4900-8825-7EEBBD41459C}" type="presOf" srcId="{2B813B21-7DE6-4017-9B58-E00C5DD3CE6D}" destId="{42051E93-C333-40CB-8F31-97DA093DE871}" srcOrd="0" destOrd="0" presId="urn:microsoft.com/office/officeart/2005/8/layout/chevron2"/>
    <dgm:cxn modelId="{6A68846B-768B-4AEF-A24D-B6C1987114E7}" type="presOf" srcId="{893C008E-4557-4AA5-8C7C-A2C235CF3EC4}" destId="{60A04174-9E17-4F7D-81DB-A9731620EBBD}" srcOrd="0" destOrd="0" presId="urn:microsoft.com/office/officeart/2005/8/layout/chevron2"/>
    <dgm:cxn modelId="{931EAB70-1E98-4791-A419-A1159076345E}" srcId="{449F580B-83B6-4C29-986F-7D472130AE34}" destId="{AE885E23-AD61-4198-8AC4-5B93FFADDE60}" srcOrd="1" destOrd="0" parTransId="{586214D8-2D95-4BFA-99F8-9C718F6F8A6A}" sibTransId="{31EAA5C1-94F8-40A2-9A35-55A125F65340}"/>
    <dgm:cxn modelId="{D4D7A706-CE5E-479C-AF03-FC76C6F11C84}" type="presOf" srcId="{5A020E0B-6953-4539-96F5-1B2EA21B606A}" destId="{5F381A1F-4E82-419F-AE78-970C94F68B0E}" srcOrd="0" destOrd="0" presId="urn:microsoft.com/office/officeart/2005/8/layout/chevron2"/>
    <dgm:cxn modelId="{80491E78-D3AB-456E-A7BA-08ACE0ED0F38}" srcId="{9994434C-8C8E-44AF-ADEC-BE3D0BEBD4AC}" destId="{8A7DBEA8-FDD8-48F1-87A4-907CECA32833}" srcOrd="0" destOrd="0" parTransId="{411661C8-847B-446D-B0E8-DC6C46337E2E}" sibTransId="{1A036BAA-00F2-48E1-A409-50291D9390AA}"/>
    <dgm:cxn modelId="{0FA86BA7-B100-4218-9591-018A8905B732}" type="presOf" srcId="{8A7DBEA8-FDD8-48F1-87A4-907CECA32833}" destId="{C28BF485-C037-4067-9ABF-BA4AF69CF3F0}" srcOrd="0" destOrd="0" presId="urn:microsoft.com/office/officeart/2005/8/layout/chevron2"/>
    <dgm:cxn modelId="{95418E4C-9583-4AB5-B5CA-B2B99906936D}" type="presOf" srcId="{AE885E23-AD61-4198-8AC4-5B93FFADDE60}" destId="{269CFA72-423B-45D4-8DCD-A228251ADD59}" srcOrd="0" destOrd="0" presId="urn:microsoft.com/office/officeart/2005/8/layout/chevron2"/>
    <dgm:cxn modelId="{0E534EA8-8E3E-4A5A-93A5-200E0025139A}" srcId="{D2DD01E6-8FDE-4359-8620-938E7FE2A0FD}" destId="{998A1355-6876-42EE-B075-CF4827CA0E56}" srcOrd="0" destOrd="0" parTransId="{DD08A137-9E0D-454E-9C79-562CB579C33A}" sibTransId="{55A0080C-1429-41B6-9612-0355DF5E3627}"/>
    <dgm:cxn modelId="{5EB3EDBE-C0E6-43C2-BCAB-375180BC94A2}" type="presOf" srcId="{D2DD01E6-8FDE-4359-8620-938E7FE2A0FD}" destId="{021E6A4D-A1C5-4C54-A775-7DEAF1F4CC13}" srcOrd="0" destOrd="0" presId="urn:microsoft.com/office/officeart/2005/8/layout/chevron2"/>
    <dgm:cxn modelId="{53301665-1D90-4CC1-9D28-72D8282B9985}" srcId="{388522BE-82FA-4807-A158-A52A963C6627}" destId="{AA4166EB-7D5F-4B5E-9D07-B6F3ACF98B43}" srcOrd="0" destOrd="0" parTransId="{499D4E9E-E33F-47CE-AC58-92F7D8B6C262}" sibTransId="{0D29F873-B4DD-4576-A728-E477DC1D97AE}"/>
    <dgm:cxn modelId="{B51E5BA6-1D86-400F-8AC2-454E2F0FDF18}" srcId="{AE885E23-AD61-4198-8AC4-5B93FFADDE60}" destId="{893C008E-4557-4AA5-8C7C-A2C235CF3EC4}" srcOrd="0" destOrd="0" parTransId="{823FE1E3-7D2D-434F-93D9-46C0EB35EC13}" sibTransId="{DB21969B-EB36-4486-A955-BCBD99D36679}"/>
    <dgm:cxn modelId="{AD982ED8-7F17-4F61-BF08-3CBB03EB2866}" type="presOf" srcId="{FDBC6938-96D3-4AFC-85CF-6A077946F5E0}" destId="{5CCEFA5D-F1BD-4F3C-82D0-E7BB53045E2F}" srcOrd="0" destOrd="0" presId="urn:microsoft.com/office/officeart/2005/8/layout/chevron2"/>
    <dgm:cxn modelId="{39303DE5-CE84-4139-A4EE-970C73014D9C}" type="presOf" srcId="{9623CE9A-95B2-4EC8-902E-43DFAB3EE537}" destId="{ABB0C823-39CB-40C3-B80E-988505417F83}" srcOrd="0" destOrd="0" presId="urn:microsoft.com/office/officeart/2005/8/layout/chevron2"/>
    <dgm:cxn modelId="{67EDF8F9-55CE-4C72-84C8-0FBAA9337053}" srcId="{449F580B-83B6-4C29-986F-7D472130AE34}" destId="{5A020E0B-6953-4539-96F5-1B2EA21B606A}" srcOrd="3" destOrd="0" parTransId="{9D5D284B-9C41-4FE0-9D08-5C291CBA8BE4}" sibTransId="{7BBF2C72-D2B3-4F00-95C7-73602DA88E82}"/>
    <dgm:cxn modelId="{821C9792-7725-4E3A-A42E-B61B375222A4}" type="presOf" srcId="{9994434C-8C8E-44AF-ADEC-BE3D0BEBD4AC}" destId="{ACE11E25-B7A9-496A-B3AA-339596C04D2A}" srcOrd="0" destOrd="0" presId="urn:microsoft.com/office/officeart/2005/8/layout/chevron2"/>
    <dgm:cxn modelId="{3312AEDC-99BF-46B1-8C2C-923215645A12}" type="presOf" srcId="{998A1355-6876-42EE-B075-CF4827CA0E56}" destId="{3E446DDB-A106-4D1A-9BC1-C56E208AC810}" srcOrd="0" destOrd="0" presId="urn:microsoft.com/office/officeart/2005/8/layout/chevron2"/>
    <dgm:cxn modelId="{72C82925-9883-491C-BAFB-A6CBCC644AAF}" type="presOf" srcId="{449F580B-83B6-4C29-986F-7D472130AE34}" destId="{1228C5BD-392C-4737-8B04-AAE424E40BE6}" srcOrd="0" destOrd="0" presId="urn:microsoft.com/office/officeart/2005/8/layout/chevron2"/>
    <dgm:cxn modelId="{CB524D8E-8656-4400-84B3-E7E18A649311}" srcId="{9623CE9A-95B2-4EC8-902E-43DFAB3EE537}" destId="{66E7CF0C-34A6-4D39-8142-46E531031A84}" srcOrd="0" destOrd="0" parTransId="{5FBDCEDC-2C4E-411B-9AA6-2B9C500D48D9}" sibTransId="{363EE4A7-7671-478C-9AF8-5F1644A12607}"/>
    <dgm:cxn modelId="{EFC33445-CF84-452B-BE6A-7A9A3405ECF6}" srcId="{449F580B-83B6-4C29-986F-7D472130AE34}" destId="{388522BE-82FA-4807-A158-A52A963C6627}" srcOrd="2" destOrd="0" parTransId="{E2511F93-CBCC-4F1C-A0E9-094F0C610CF7}" sibTransId="{14435F81-EE2A-45E8-A72E-70CC74AEBC0F}"/>
    <dgm:cxn modelId="{41CF7D65-C033-4B18-810B-654E95EC57C6}" type="presOf" srcId="{3ED98350-2EA0-49EE-B304-91FA00BA8915}" destId="{AD3437CE-A467-4FD5-B396-2D4ED05D0E11}" srcOrd="0" destOrd="0" presId="urn:microsoft.com/office/officeart/2005/8/layout/chevron2"/>
    <dgm:cxn modelId="{ED6B2BC8-8C80-455D-99A6-573BAED3FC6E}" type="presOf" srcId="{66E7CF0C-34A6-4D39-8142-46E531031A84}" destId="{DE9BD324-CE82-4E4B-816A-1C6321036AEF}" srcOrd="0" destOrd="0" presId="urn:microsoft.com/office/officeart/2005/8/layout/chevron2"/>
    <dgm:cxn modelId="{275181F8-70DE-4D9C-8444-7DF5F5E5BC64}" type="presParOf" srcId="{1228C5BD-392C-4737-8B04-AAE424E40BE6}" destId="{DED0A020-6BA6-4568-A5ED-C711EFFA67A1}" srcOrd="0" destOrd="0" presId="urn:microsoft.com/office/officeart/2005/8/layout/chevron2"/>
    <dgm:cxn modelId="{01994249-B0F7-4CA3-A827-8C26112EA95D}" type="presParOf" srcId="{DED0A020-6BA6-4568-A5ED-C711EFFA67A1}" destId="{021E6A4D-A1C5-4C54-A775-7DEAF1F4CC13}" srcOrd="0" destOrd="0" presId="urn:microsoft.com/office/officeart/2005/8/layout/chevron2"/>
    <dgm:cxn modelId="{829BA1F9-AB06-453C-9715-117F1BC5AE69}" type="presParOf" srcId="{DED0A020-6BA6-4568-A5ED-C711EFFA67A1}" destId="{3E446DDB-A106-4D1A-9BC1-C56E208AC810}" srcOrd="1" destOrd="0" presId="urn:microsoft.com/office/officeart/2005/8/layout/chevron2"/>
    <dgm:cxn modelId="{4C03BC3E-7B3C-44DD-91AF-5B696D41BD5B}" type="presParOf" srcId="{1228C5BD-392C-4737-8B04-AAE424E40BE6}" destId="{3D0E003C-DD0F-4059-8916-E2D45C4E009D}" srcOrd="1" destOrd="0" presId="urn:microsoft.com/office/officeart/2005/8/layout/chevron2"/>
    <dgm:cxn modelId="{52B56BCF-B8D1-4B54-91BA-A8EAD217ED31}" type="presParOf" srcId="{1228C5BD-392C-4737-8B04-AAE424E40BE6}" destId="{BE7D318F-E822-4604-84ED-2DB3B5E50143}" srcOrd="2" destOrd="0" presId="urn:microsoft.com/office/officeart/2005/8/layout/chevron2"/>
    <dgm:cxn modelId="{C25FFC92-C7C7-48F1-B786-BA3EA22624AB}" type="presParOf" srcId="{BE7D318F-E822-4604-84ED-2DB3B5E50143}" destId="{269CFA72-423B-45D4-8DCD-A228251ADD59}" srcOrd="0" destOrd="0" presId="urn:microsoft.com/office/officeart/2005/8/layout/chevron2"/>
    <dgm:cxn modelId="{E3D858A9-73D2-4C92-AA26-8AC9269B46C9}" type="presParOf" srcId="{BE7D318F-E822-4604-84ED-2DB3B5E50143}" destId="{60A04174-9E17-4F7D-81DB-A9731620EBBD}" srcOrd="1" destOrd="0" presId="urn:microsoft.com/office/officeart/2005/8/layout/chevron2"/>
    <dgm:cxn modelId="{B91A4271-A416-4A40-96C7-A28822CDC588}" type="presParOf" srcId="{1228C5BD-392C-4737-8B04-AAE424E40BE6}" destId="{68D68AD9-090F-4942-8DE6-265148EFE462}" srcOrd="3" destOrd="0" presId="urn:microsoft.com/office/officeart/2005/8/layout/chevron2"/>
    <dgm:cxn modelId="{BFB8F5FB-EA31-4817-9A65-C305B429D421}" type="presParOf" srcId="{1228C5BD-392C-4737-8B04-AAE424E40BE6}" destId="{93687C1F-29A6-403B-A03F-C997191FE54A}" srcOrd="4" destOrd="0" presId="urn:microsoft.com/office/officeart/2005/8/layout/chevron2"/>
    <dgm:cxn modelId="{34F5ABF5-38D5-4AF5-9C35-C3BA9DEE3C3B}" type="presParOf" srcId="{93687C1F-29A6-403B-A03F-C997191FE54A}" destId="{F468D62F-243C-481A-91B0-901153285AB6}" srcOrd="0" destOrd="0" presId="urn:microsoft.com/office/officeart/2005/8/layout/chevron2"/>
    <dgm:cxn modelId="{0CAAACB7-9DBA-4034-BC15-146F42B535E2}" type="presParOf" srcId="{93687C1F-29A6-403B-A03F-C997191FE54A}" destId="{86EA77E9-92C3-4F01-9C0A-DB00BD3746C1}" srcOrd="1" destOrd="0" presId="urn:microsoft.com/office/officeart/2005/8/layout/chevron2"/>
    <dgm:cxn modelId="{F5A1C785-0512-4993-A313-4A89418CB22C}" type="presParOf" srcId="{1228C5BD-392C-4737-8B04-AAE424E40BE6}" destId="{C781404B-C59F-44AB-A663-F270281D8689}" srcOrd="5" destOrd="0" presId="urn:microsoft.com/office/officeart/2005/8/layout/chevron2"/>
    <dgm:cxn modelId="{0E800A3E-FF03-47EF-BE0C-36E1632CF072}" type="presParOf" srcId="{1228C5BD-392C-4737-8B04-AAE424E40BE6}" destId="{25EF4C06-867E-450C-B259-840818458438}" srcOrd="6" destOrd="0" presId="urn:microsoft.com/office/officeart/2005/8/layout/chevron2"/>
    <dgm:cxn modelId="{3ED1BA6E-68D3-4B09-B179-CC74B81CE0A2}" type="presParOf" srcId="{25EF4C06-867E-450C-B259-840818458438}" destId="{5F381A1F-4E82-419F-AE78-970C94F68B0E}" srcOrd="0" destOrd="0" presId="urn:microsoft.com/office/officeart/2005/8/layout/chevron2"/>
    <dgm:cxn modelId="{7259C789-8849-42D7-91C8-5FBD69A86ABA}" type="presParOf" srcId="{25EF4C06-867E-450C-B259-840818458438}" destId="{AD3437CE-A467-4FD5-B396-2D4ED05D0E11}" srcOrd="1" destOrd="0" presId="urn:microsoft.com/office/officeart/2005/8/layout/chevron2"/>
    <dgm:cxn modelId="{0E337219-CBEC-44BF-8FA4-688ED7A06C42}" type="presParOf" srcId="{1228C5BD-392C-4737-8B04-AAE424E40BE6}" destId="{3D4C2FE0-1515-4376-9498-8C06B9C3876A}" srcOrd="7" destOrd="0" presId="urn:microsoft.com/office/officeart/2005/8/layout/chevron2"/>
    <dgm:cxn modelId="{91750BCE-BDA8-487C-8358-3591788CC5AD}" type="presParOf" srcId="{1228C5BD-392C-4737-8B04-AAE424E40BE6}" destId="{7A3809B4-56B3-46F8-8198-7B416CC561E9}" srcOrd="8" destOrd="0" presId="urn:microsoft.com/office/officeart/2005/8/layout/chevron2"/>
    <dgm:cxn modelId="{1A6984E5-28C5-4871-93C1-9589532BB044}" type="presParOf" srcId="{7A3809B4-56B3-46F8-8198-7B416CC561E9}" destId="{ACE11E25-B7A9-496A-B3AA-339596C04D2A}" srcOrd="0" destOrd="0" presId="urn:microsoft.com/office/officeart/2005/8/layout/chevron2"/>
    <dgm:cxn modelId="{8456D92B-12E9-4A1B-BF38-0B2A4C9CDA5D}" type="presParOf" srcId="{7A3809B4-56B3-46F8-8198-7B416CC561E9}" destId="{C28BF485-C037-4067-9ABF-BA4AF69CF3F0}" srcOrd="1" destOrd="0" presId="urn:microsoft.com/office/officeart/2005/8/layout/chevron2"/>
    <dgm:cxn modelId="{D8697519-8818-44B6-8C9E-2EB692663A0B}" type="presParOf" srcId="{1228C5BD-392C-4737-8B04-AAE424E40BE6}" destId="{47999105-C1FD-4169-97E8-490F1EA62C7A}" srcOrd="9" destOrd="0" presId="urn:microsoft.com/office/officeart/2005/8/layout/chevron2"/>
    <dgm:cxn modelId="{10378634-F9B6-4BB8-AB21-785F0A624DEB}" type="presParOf" srcId="{1228C5BD-392C-4737-8B04-AAE424E40BE6}" destId="{C41EC9C7-570B-4992-B6E8-1771823D8EE3}" srcOrd="10" destOrd="0" presId="urn:microsoft.com/office/officeart/2005/8/layout/chevron2"/>
    <dgm:cxn modelId="{80D07D09-FC83-43BB-8491-2279245C1258}" type="presParOf" srcId="{C41EC9C7-570B-4992-B6E8-1771823D8EE3}" destId="{ABB0C823-39CB-40C3-B80E-988505417F83}" srcOrd="0" destOrd="0" presId="urn:microsoft.com/office/officeart/2005/8/layout/chevron2"/>
    <dgm:cxn modelId="{1EF887E6-D0D8-4835-B79A-82D5AF5654D0}" type="presParOf" srcId="{C41EC9C7-570B-4992-B6E8-1771823D8EE3}" destId="{DE9BD324-CE82-4E4B-816A-1C6321036AEF}" srcOrd="1" destOrd="0" presId="urn:microsoft.com/office/officeart/2005/8/layout/chevron2"/>
    <dgm:cxn modelId="{52C43743-C1DD-4984-A4C3-E902216FA522}" type="presParOf" srcId="{1228C5BD-392C-4737-8B04-AAE424E40BE6}" destId="{1AED28C6-68F9-406E-ACE3-E87E10C8576A}" srcOrd="11" destOrd="0" presId="urn:microsoft.com/office/officeart/2005/8/layout/chevron2"/>
    <dgm:cxn modelId="{E60D8A22-111C-4EC3-A732-0EB2DB9D655E}" type="presParOf" srcId="{1228C5BD-392C-4737-8B04-AAE424E40BE6}" destId="{EC6940EA-86EB-45F3-8EFA-547E9AE027A6}" srcOrd="12" destOrd="0" presId="urn:microsoft.com/office/officeart/2005/8/layout/chevron2"/>
    <dgm:cxn modelId="{D3ED23C1-D67C-43AF-A24E-F2F696C3774E}" type="presParOf" srcId="{EC6940EA-86EB-45F3-8EFA-547E9AE027A6}" destId="{5CCEFA5D-F1BD-4F3C-82D0-E7BB53045E2F}" srcOrd="0" destOrd="0" presId="urn:microsoft.com/office/officeart/2005/8/layout/chevron2"/>
    <dgm:cxn modelId="{45D0C421-8D1F-4C5B-88F0-4FCFA4C83843}" type="presParOf" srcId="{EC6940EA-86EB-45F3-8EFA-547E9AE027A6}" destId="{42051E93-C333-40CB-8F31-97DA093DE8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FE07A-F0B9-43E0-A0B5-38429707BA35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4F7DED2-E892-4A3B-830F-C6410BC4626D}">
      <dgm:prSet phldrT="[Texto]" custT="1"/>
      <dgm:spPr/>
      <dgm:t>
        <a:bodyPr/>
        <a:lstStyle/>
        <a:p>
          <a:r>
            <a:rPr lang="pt-BR" sz="1500" b="1" dirty="0" smtClean="0"/>
            <a:t>1</a:t>
          </a:r>
          <a:endParaRPr lang="pt-BR" sz="1500" b="1" dirty="0"/>
        </a:p>
      </dgm:t>
    </dgm:pt>
    <dgm:pt modelId="{758CE6E3-29A0-45BF-9B5A-FD6A72201B5E}" type="parTrans" cxnId="{920F9477-3F78-4E64-ADA6-871014C3C0DB}">
      <dgm:prSet/>
      <dgm:spPr/>
      <dgm:t>
        <a:bodyPr/>
        <a:lstStyle/>
        <a:p>
          <a:endParaRPr lang="pt-BR" sz="1300"/>
        </a:p>
      </dgm:t>
    </dgm:pt>
    <dgm:pt modelId="{D7F19188-F5FC-43E3-A5F4-0D331D879667}" type="sibTrans" cxnId="{920F9477-3F78-4E64-ADA6-871014C3C0DB}">
      <dgm:prSet/>
      <dgm:spPr/>
      <dgm:t>
        <a:bodyPr/>
        <a:lstStyle/>
        <a:p>
          <a:endParaRPr lang="pt-BR" sz="1300"/>
        </a:p>
      </dgm:t>
    </dgm:pt>
    <dgm:pt modelId="{A663BF39-B7AE-48F6-863A-7EB31BA38128}">
      <dgm:prSet phldrT="[Texto]" custT="1"/>
      <dgm:spPr/>
      <dgm:t>
        <a:bodyPr/>
        <a:lstStyle/>
        <a:p>
          <a:r>
            <a:rPr lang="pt-BR" sz="1250" dirty="0" smtClean="0"/>
            <a:t>Faz cadastro no sistema </a:t>
          </a:r>
          <a:r>
            <a:rPr lang="pt-BR" sz="1250" dirty="0" err="1" smtClean="0"/>
            <a:t>SisPROFICE</a:t>
          </a:r>
          <a:r>
            <a:rPr lang="pt-BR" sz="1250" dirty="0" smtClean="0"/>
            <a:t>, e obtém </a:t>
          </a:r>
          <a:r>
            <a:rPr lang="pt-BR" sz="1250" dirty="0" err="1" smtClean="0"/>
            <a:t>login</a:t>
          </a:r>
          <a:r>
            <a:rPr lang="pt-BR" sz="1250" dirty="0" smtClean="0"/>
            <a:t> e senha de acesso</a:t>
          </a:r>
          <a:endParaRPr lang="pt-BR" sz="1250" dirty="0"/>
        </a:p>
      </dgm:t>
    </dgm:pt>
    <dgm:pt modelId="{EA508578-4B78-4426-8A55-C1229027D614}" type="parTrans" cxnId="{E011AFCE-9525-4D16-AE52-7454D06188A3}">
      <dgm:prSet/>
      <dgm:spPr/>
      <dgm:t>
        <a:bodyPr/>
        <a:lstStyle/>
        <a:p>
          <a:endParaRPr lang="pt-BR" sz="1300"/>
        </a:p>
      </dgm:t>
    </dgm:pt>
    <dgm:pt modelId="{AE8B3C43-ADE2-4071-AB9A-6E03AED1D06F}" type="sibTrans" cxnId="{E011AFCE-9525-4D16-AE52-7454D06188A3}">
      <dgm:prSet/>
      <dgm:spPr/>
      <dgm:t>
        <a:bodyPr/>
        <a:lstStyle/>
        <a:p>
          <a:endParaRPr lang="pt-BR" sz="1300"/>
        </a:p>
      </dgm:t>
    </dgm:pt>
    <dgm:pt modelId="{9E8B0A0C-861E-41ED-BEE6-8AA9DA51B85F}">
      <dgm:prSet phldrT="[Texto]" custT="1"/>
      <dgm:spPr/>
      <dgm:t>
        <a:bodyPr/>
        <a:lstStyle/>
        <a:p>
          <a:r>
            <a:rPr lang="pt-BR" sz="1500" b="1" dirty="0" smtClean="0"/>
            <a:t>2</a:t>
          </a:r>
          <a:endParaRPr lang="pt-BR" sz="1500" b="1" dirty="0"/>
        </a:p>
      </dgm:t>
    </dgm:pt>
    <dgm:pt modelId="{C90E7CF6-CA57-4E33-AB1D-CDA5A0473D69}" type="parTrans" cxnId="{41D5EDA6-2ED7-494C-90E7-13831B3EDFCD}">
      <dgm:prSet/>
      <dgm:spPr/>
      <dgm:t>
        <a:bodyPr/>
        <a:lstStyle/>
        <a:p>
          <a:endParaRPr lang="pt-BR" sz="1300"/>
        </a:p>
      </dgm:t>
    </dgm:pt>
    <dgm:pt modelId="{7B802A50-7901-4E3F-ADA0-C2AAE1E6A533}" type="sibTrans" cxnId="{41D5EDA6-2ED7-494C-90E7-13831B3EDFCD}">
      <dgm:prSet/>
      <dgm:spPr/>
      <dgm:t>
        <a:bodyPr/>
        <a:lstStyle/>
        <a:p>
          <a:endParaRPr lang="pt-BR" sz="1300"/>
        </a:p>
      </dgm:t>
    </dgm:pt>
    <dgm:pt modelId="{A3BA4803-D8D1-4B9A-82E0-93C55AA26C19}">
      <dgm:prSet phldrT="[Texto]" custT="1"/>
      <dgm:spPr/>
      <dgm:t>
        <a:bodyPr/>
        <a:lstStyle/>
        <a:p>
          <a:r>
            <a:rPr lang="pt-BR" sz="1250" dirty="0" smtClean="0"/>
            <a:t>Verifica em </a:t>
          </a:r>
          <a:r>
            <a:rPr lang="pt-BR" sz="1250" dirty="0" smtClean="0">
              <a:hlinkClick xmlns:r="http://schemas.openxmlformats.org/officeDocument/2006/relationships" r:id="rId1"/>
            </a:rPr>
            <a:t>www.receita.pr.gov.br</a:t>
          </a:r>
          <a:r>
            <a:rPr lang="pt-BR" sz="1250" dirty="0" smtClean="0"/>
            <a:t> (área privada), qual o valor máximo disponibilizado pela SEFA para incentivo mensal </a:t>
          </a:r>
          <a:endParaRPr lang="pt-BR" sz="1250" dirty="0"/>
        </a:p>
      </dgm:t>
    </dgm:pt>
    <dgm:pt modelId="{AA6FF3B6-1DEE-4357-A538-589437E2C184}" type="parTrans" cxnId="{2BA7134D-7577-4DE0-A7DC-8B374735AC46}">
      <dgm:prSet/>
      <dgm:spPr/>
      <dgm:t>
        <a:bodyPr/>
        <a:lstStyle/>
        <a:p>
          <a:endParaRPr lang="pt-BR" sz="1300"/>
        </a:p>
      </dgm:t>
    </dgm:pt>
    <dgm:pt modelId="{3B511ABB-2DFD-4F8B-8D65-A23F7DDC80DE}" type="sibTrans" cxnId="{2BA7134D-7577-4DE0-A7DC-8B374735AC46}">
      <dgm:prSet/>
      <dgm:spPr/>
      <dgm:t>
        <a:bodyPr/>
        <a:lstStyle/>
        <a:p>
          <a:endParaRPr lang="pt-BR" sz="1300"/>
        </a:p>
      </dgm:t>
    </dgm:pt>
    <dgm:pt modelId="{0E2DC3AC-FF62-4B88-8177-B3501762A192}">
      <dgm:prSet phldrT="[Texto]" custT="1"/>
      <dgm:spPr/>
      <dgm:t>
        <a:bodyPr/>
        <a:lstStyle/>
        <a:p>
          <a:r>
            <a:rPr lang="pt-BR" sz="1500" b="1" dirty="0" smtClean="0"/>
            <a:t>3</a:t>
          </a:r>
          <a:endParaRPr lang="pt-BR" sz="1500" b="1" dirty="0"/>
        </a:p>
      </dgm:t>
    </dgm:pt>
    <dgm:pt modelId="{88237D8C-26CF-45CF-BA1D-1DE54C0483BD}" type="parTrans" cxnId="{2EB43FCA-DA21-459A-A954-E2E53C09FBCB}">
      <dgm:prSet/>
      <dgm:spPr/>
      <dgm:t>
        <a:bodyPr/>
        <a:lstStyle/>
        <a:p>
          <a:endParaRPr lang="pt-BR" sz="1300"/>
        </a:p>
      </dgm:t>
    </dgm:pt>
    <dgm:pt modelId="{12FD1EF9-C598-4243-BAE2-431A876B3FF2}" type="sibTrans" cxnId="{2EB43FCA-DA21-459A-A954-E2E53C09FBCB}">
      <dgm:prSet/>
      <dgm:spPr/>
      <dgm:t>
        <a:bodyPr/>
        <a:lstStyle/>
        <a:p>
          <a:endParaRPr lang="pt-BR" sz="1300"/>
        </a:p>
      </dgm:t>
    </dgm:pt>
    <dgm:pt modelId="{F605FE1A-76D4-4F2E-B703-AA499D376132}">
      <dgm:prSet phldrT="[Texto]" custT="1"/>
      <dgm:spPr/>
      <dgm:t>
        <a:bodyPr/>
        <a:lstStyle/>
        <a:p>
          <a:r>
            <a:rPr lang="pt-BR" sz="1250" dirty="0" smtClean="0"/>
            <a:t>Acessa o </a:t>
          </a:r>
          <a:r>
            <a:rPr lang="pt-BR" sz="1250" dirty="0" err="1" smtClean="0"/>
            <a:t>SisPROFICE</a:t>
          </a:r>
          <a:r>
            <a:rPr lang="pt-BR" sz="1250" dirty="0" smtClean="0"/>
            <a:t> com seu </a:t>
          </a:r>
          <a:r>
            <a:rPr lang="pt-BR" sz="1250" dirty="0" err="1" smtClean="0"/>
            <a:t>login</a:t>
          </a:r>
          <a:r>
            <a:rPr lang="pt-BR" sz="1250" dirty="0" smtClean="0"/>
            <a:t> e senha para fazer a escolha do(s) projeto(s), que poderão ser visualizados na íntegra.</a:t>
          </a:r>
          <a:endParaRPr lang="pt-BR" sz="1250" dirty="0"/>
        </a:p>
      </dgm:t>
    </dgm:pt>
    <dgm:pt modelId="{9482000F-7068-4B1C-8471-A70F6886DF2E}" type="parTrans" cxnId="{EDB330DD-EAB6-41E5-8A25-7A3A150901E2}">
      <dgm:prSet/>
      <dgm:spPr/>
      <dgm:t>
        <a:bodyPr/>
        <a:lstStyle/>
        <a:p>
          <a:endParaRPr lang="pt-BR" sz="1300"/>
        </a:p>
      </dgm:t>
    </dgm:pt>
    <dgm:pt modelId="{A570858D-DE19-40DF-8724-76D3A698AA16}" type="sibTrans" cxnId="{EDB330DD-EAB6-41E5-8A25-7A3A150901E2}">
      <dgm:prSet/>
      <dgm:spPr/>
      <dgm:t>
        <a:bodyPr/>
        <a:lstStyle/>
        <a:p>
          <a:endParaRPr lang="pt-BR" sz="1300"/>
        </a:p>
      </dgm:t>
    </dgm:pt>
    <dgm:pt modelId="{F9C3C521-E435-4DEE-8084-D769F6318E2C}">
      <dgm:prSet phldrT="[Texto]" custT="1"/>
      <dgm:spPr/>
      <dgm:t>
        <a:bodyPr/>
        <a:lstStyle/>
        <a:p>
          <a:r>
            <a:rPr lang="pt-BR" sz="1500" b="1" dirty="0" smtClean="0"/>
            <a:t>4</a:t>
          </a:r>
          <a:endParaRPr lang="pt-BR" sz="1500" b="1" dirty="0"/>
        </a:p>
      </dgm:t>
    </dgm:pt>
    <dgm:pt modelId="{9184D7A5-F6E0-45D7-9292-A2AAFDB32B19}" type="parTrans" cxnId="{72C25521-9EE3-4587-80E8-DC5AA220EEA0}">
      <dgm:prSet/>
      <dgm:spPr/>
      <dgm:t>
        <a:bodyPr/>
        <a:lstStyle/>
        <a:p>
          <a:endParaRPr lang="pt-BR" sz="1300"/>
        </a:p>
      </dgm:t>
    </dgm:pt>
    <dgm:pt modelId="{C3F394E2-4994-4804-8DFF-3CE12AB30D34}" type="sibTrans" cxnId="{72C25521-9EE3-4587-80E8-DC5AA220EEA0}">
      <dgm:prSet/>
      <dgm:spPr/>
      <dgm:t>
        <a:bodyPr/>
        <a:lstStyle/>
        <a:p>
          <a:endParaRPr lang="pt-BR" sz="1300"/>
        </a:p>
      </dgm:t>
    </dgm:pt>
    <dgm:pt modelId="{40F83AF4-CD04-4F14-BF79-9A563709294F}">
      <dgm:prSet phldrT="[Texto]" custT="1"/>
      <dgm:spPr/>
      <dgm:t>
        <a:bodyPr/>
        <a:lstStyle/>
        <a:p>
          <a:r>
            <a:rPr lang="pt-BR" sz="1500" b="1" dirty="0" smtClean="0"/>
            <a:t>6</a:t>
          </a:r>
          <a:endParaRPr lang="pt-BR" sz="1500" b="1" dirty="0"/>
        </a:p>
      </dgm:t>
    </dgm:pt>
    <dgm:pt modelId="{7AE326D5-87DA-403F-8F9B-0ED80C5CD421}" type="parTrans" cxnId="{1E51F335-8916-4F49-A847-CAB818E17A75}">
      <dgm:prSet/>
      <dgm:spPr/>
      <dgm:t>
        <a:bodyPr/>
        <a:lstStyle/>
        <a:p>
          <a:endParaRPr lang="pt-BR" sz="1300"/>
        </a:p>
      </dgm:t>
    </dgm:pt>
    <dgm:pt modelId="{1B4619A5-7A6B-4ADD-80E3-3C4725FACFE8}" type="sibTrans" cxnId="{1E51F335-8916-4F49-A847-CAB818E17A75}">
      <dgm:prSet/>
      <dgm:spPr/>
      <dgm:t>
        <a:bodyPr/>
        <a:lstStyle/>
        <a:p>
          <a:endParaRPr lang="pt-BR" sz="1300"/>
        </a:p>
      </dgm:t>
    </dgm:pt>
    <dgm:pt modelId="{11F6A24B-19E9-4AAE-9948-9C8B5FCB6205}">
      <dgm:prSet phldrT="[Texto]" custT="1"/>
      <dgm:spPr/>
      <dgm:t>
        <a:bodyPr/>
        <a:lstStyle/>
        <a:p>
          <a:r>
            <a:rPr lang="pt-BR" sz="1250" dirty="0" smtClean="0"/>
            <a:t>Realiza o pagamento do mês pelo Banco do Brasil, em conta vinculada ao projeto, após aprovação de incentivo pelo proponente</a:t>
          </a:r>
          <a:endParaRPr lang="pt-BR" sz="1250" dirty="0"/>
        </a:p>
      </dgm:t>
    </dgm:pt>
    <dgm:pt modelId="{B5134EF4-FC19-483A-883E-65C6206DAECD}" type="parTrans" cxnId="{B6B0B0EA-B723-4C68-AAC1-ACCA1E85F293}">
      <dgm:prSet/>
      <dgm:spPr/>
      <dgm:t>
        <a:bodyPr/>
        <a:lstStyle/>
        <a:p>
          <a:endParaRPr lang="pt-BR" sz="1300"/>
        </a:p>
      </dgm:t>
    </dgm:pt>
    <dgm:pt modelId="{8051FB2C-E9BC-4926-A6F1-9AE93D70B86E}" type="sibTrans" cxnId="{B6B0B0EA-B723-4C68-AAC1-ACCA1E85F293}">
      <dgm:prSet/>
      <dgm:spPr/>
      <dgm:t>
        <a:bodyPr/>
        <a:lstStyle/>
        <a:p>
          <a:endParaRPr lang="pt-BR" sz="1300"/>
        </a:p>
      </dgm:t>
    </dgm:pt>
    <dgm:pt modelId="{CF7752F6-9FEC-4F16-9362-5446E7394594}">
      <dgm:prSet phldrT="[Texto]" custT="1"/>
      <dgm:spPr/>
      <dgm:t>
        <a:bodyPr/>
        <a:lstStyle/>
        <a:p>
          <a:r>
            <a:rPr lang="pt-BR" sz="1500" b="1" dirty="0" smtClean="0"/>
            <a:t>5</a:t>
          </a:r>
          <a:endParaRPr lang="pt-BR" sz="1500" b="1" dirty="0"/>
        </a:p>
      </dgm:t>
    </dgm:pt>
    <dgm:pt modelId="{FDDDDCDE-BB3B-4E04-92BD-6F701D746447}" type="parTrans" cxnId="{CA01826C-4FC0-4AE4-97AA-739E9AD0F735}">
      <dgm:prSet/>
      <dgm:spPr/>
      <dgm:t>
        <a:bodyPr/>
        <a:lstStyle/>
        <a:p>
          <a:endParaRPr lang="pt-BR" sz="1300"/>
        </a:p>
      </dgm:t>
    </dgm:pt>
    <dgm:pt modelId="{D628A055-7D4D-4721-9D83-467CFC804054}" type="sibTrans" cxnId="{CA01826C-4FC0-4AE4-97AA-739E9AD0F735}">
      <dgm:prSet/>
      <dgm:spPr/>
      <dgm:t>
        <a:bodyPr/>
        <a:lstStyle/>
        <a:p>
          <a:endParaRPr lang="pt-BR" sz="1300"/>
        </a:p>
      </dgm:t>
    </dgm:pt>
    <dgm:pt modelId="{4306D7B4-145D-4C0E-9289-592BDDA71E7A}">
      <dgm:prSet phldrT="[Texto]" custT="1"/>
      <dgm:spPr/>
      <dgm:t>
        <a:bodyPr/>
        <a:lstStyle/>
        <a:p>
          <a:r>
            <a:rPr lang="pt-BR" sz="1250" dirty="0" smtClean="0"/>
            <a:t>Insere comprovante de pagamento no </a:t>
          </a:r>
          <a:r>
            <a:rPr lang="pt-BR" sz="1250" dirty="0" err="1" smtClean="0"/>
            <a:t>SisPROFICE</a:t>
          </a:r>
          <a:endParaRPr lang="pt-BR" sz="1250" dirty="0"/>
        </a:p>
      </dgm:t>
    </dgm:pt>
    <dgm:pt modelId="{97016D30-0429-4CE2-B016-581C4E85F961}" type="parTrans" cxnId="{501E0E9E-FAE6-4234-9181-9A2715015763}">
      <dgm:prSet/>
      <dgm:spPr/>
      <dgm:t>
        <a:bodyPr/>
        <a:lstStyle/>
        <a:p>
          <a:endParaRPr lang="pt-BR" sz="1300"/>
        </a:p>
      </dgm:t>
    </dgm:pt>
    <dgm:pt modelId="{253DF849-D8BE-404D-B051-0DF36A5C178F}" type="sibTrans" cxnId="{501E0E9E-FAE6-4234-9181-9A2715015763}">
      <dgm:prSet/>
      <dgm:spPr/>
      <dgm:t>
        <a:bodyPr/>
        <a:lstStyle/>
        <a:p>
          <a:endParaRPr lang="pt-BR" sz="1300"/>
        </a:p>
      </dgm:t>
    </dgm:pt>
    <dgm:pt modelId="{C39DA990-482D-4AB3-BC26-5BE1837446FB}">
      <dgm:prSet phldrT="[Texto]" custT="1"/>
      <dgm:spPr/>
      <dgm:t>
        <a:bodyPr/>
        <a:lstStyle/>
        <a:p>
          <a:r>
            <a:rPr lang="pt-BR" sz="1250" dirty="0" smtClean="0"/>
            <a:t>A SEET recebe a informação com o número do edital, proponente e valor pago, dando baixa no sistema de débitos e informa a SEFA e o proponente</a:t>
          </a:r>
          <a:endParaRPr lang="pt-BR" sz="1250" dirty="0"/>
        </a:p>
      </dgm:t>
    </dgm:pt>
    <dgm:pt modelId="{2C1E8E99-E2F9-4E38-B13C-13D614AEA88B}" type="parTrans" cxnId="{2A6ED94E-CF8C-4068-9D4E-84442E3D9016}">
      <dgm:prSet/>
      <dgm:spPr/>
      <dgm:t>
        <a:bodyPr/>
        <a:lstStyle/>
        <a:p>
          <a:endParaRPr lang="pt-BR" sz="1300"/>
        </a:p>
      </dgm:t>
    </dgm:pt>
    <dgm:pt modelId="{C0AB4372-95B1-4D6F-8B6D-486CC9475EDC}" type="sibTrans" cxnId="{2A6ED94E-CF8C-4068-9D4E-84442E3D9016}">
      <dgm:prSet/>
      <dgm:spPr/>
      <dgm:t>
        <a:bodyPr/>
        <a:lstStyle/>
        <a:p>
          <a:endParaRPr lang="pt-BR" sz="1300"/>
        </a:p>
      </dgm:t>
    </dgm:pt>
    <dgm:pt modelId="{7F08F4BA-9ABD-4F2E-BFC2-A977C93A4DEF}">
      <dgm:prSet phldrT="[Texto]" custT="1"/>
      <dgm:spPr/>
      <dgm:t>
        <a:bodyPr/>
        <a:lstStyle/>
        <a:p>
          <a:r>
            <a:rPr lang="pt-BR" sz="1500" b="1" dirty="0" smtClean="0"/>
            <a:t>7</a:t>
          </a:r>
          <a:endParaRPr lang="pt-BR" sz="1500" b="1" dirty="0"/>
        </a:p>
      </dgm:t>
    </dgm:pt>
    <dgm:pt modelId="{658B896A-BFBA-4F3D-9D09-F24E48A66F18}" type="parTrans" cxnId="{B816588A-C59E-4E82-AF0A-4DDB38623307}">
      <dgm:prSet/>
      <dgm:spPr/>
      <dgm:t>
        <a:bodyPr/>
        <a:lstStyle/>
        <a:p>
          <a:endParaRPr lang="pt-BR" sz="1300"/>
        </a:p>
      </dgm:t>
    </dgm:pt>
    <dgm:pt modelId="{A3455622-DE97-4E8A-A3AB-0646A2C59313}" type="sibTrans" cxnId="{B816588A-C59E-4E82-AF0A-4DDB38623307}">
      <dgm:prSet/>
      <dgm:spPr/>
      <dgm:t>
        <a:bodyPr/>
        <a:lstStyle/>
        <a:p>
          <a:endParaRPr lang="pt-BR" sz="1300"/>
        </a:p>
      </dgm:t>
    </dgm:pt>
    <dgm:pt modelId="{A8D1AFBA-E3B1-43A0-A183-1FB921EB7658}">
      <dgm:prSet custT="1"/>
      <dgm:spPr/>
      <dgm:t>
        <a:bodyPr/>
        <a:lstStyle/>
        <a:p>
          <a:r>
            <a:rPr lang="pt-BR" sz="1250" dirty="0" smtClean="0"/>
            <a:t>SEFA autoriza o incentivo, até o último dia útil do mês do incentivo</a:t>
          </a:r>
          <a:endParaRPr lang="pt-BR" sz="1250" dirty="0"/>
        </a:p>
      </dgm:t>
    </dgm:pt>
    <dgm:pt modelId="{432B0BEB-B53B-4F7E-BAC9-498D905162EC}" type="parTrans" cxnId="{F4A57E22-D4B6-4D0B-AE66-D95F7C61109F}">
      <dgm:prSet/>
      <dgm:spPr/>
      <dgm:t>
        <a:bodyPr/>
        <a:lstStyle/>
        <a:p>
          <a:endParaRPr lang="pt-BR" sz="1300"/>
        </a:p>
      </dgm:t>
    </dgm:pt>
    <dgm:pt modelId="{751CA598-0A6F-41EB-8F91-BA61EC144F09}" type="sibTrans" cxnId="{F4A57E22-D4B6-4D0B-AE66-D95F7C61109F}">
      <dgm:prSet/>
      <dgm:spPr/>
      <dgm:t>
        <a:bodyPr/>
        <a:lstStyle/>
        <a:p>
          <a:endParaRPr lang="pt-BR" sz="1300"/>
        </a:p>
      </dgm:t>
    </dgm:pt>
    <dgm:pt modelId="{C628C682-3D72-4D0D-A7E1-905FE68F134C}" type="pres">
      <dgm:prSet presAssocID="{4A1FE07A-F0B9-43E0-A0B5-38429707BA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52060A-9DD5-492D-B7B0-EAA49073EB6B}" type="pres">
      <dgm:prSet presAssocID="{D4F7DED2-E892-4A3B-830F-C6410BC4626D}" presName="composite" presStyleCnt="0"/>
      <dgm:spPr/>
    </dgm:pt>
    <dgm:pt modelId="{D6BF155C-60C9-4F21-AA83-48CCF31FE43A}" type="pres">
      <dgm:prSet presAssocID="{D4F7DED2-E892-4A3B-830F-C6410BC4626D}" presName="parentText" presStyleLbl="alignNode1" presStyleIdx="0" presStyleCnt="7" custLinFactNeighborY="519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8FEFB3-182B-4CDB-A59D-8178D47F3B17}" type="pres">
      <dgm:prSet presAssocID="{D4F7DED2-E892-4A3B-830F-C6410BC4626D}" presName="descendantText" presStyleLbl="alignAcc1" presStyleIdx="0" presStyleCnt="7" custLinFactNeighborY="820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E5E4E-737E-4D99-96D2-362B91937227}" type="pres">
      <dgm:prSet presAssocID="{D7F19188-F5FC-43E3-A5F4-0D331D879667}" presName="sp" presStyleCnt="0"/>
      <dgm:spPr/>
    </dgm:pt>
    <dgm:pt modelId="{1A68D9C9-B305-49B0-BF21-E914758FCB45}" type="pres">
      <dgm:prSet presAssocID="{9E8B0A0C-861E-41ED-BEE6-8AA9DA51B85F}" presName="composite" presStyleCnt="0"/>
      <dgm:spPr/>
    </dgm:pt>
    <dgm:pt modelId="{60EFA13C-2D36-422A-BBD7-EDB2E958B975}" type="pres">
      <dgm:prSet presAssocID="{9E8B0A0C-861E-41ED-BEE6-8AA9DA51B85F}" presName="parentText" presStyleLbl="alignNode1" presStyleIdx="1" presStyleCnt="7" custLinFactNeighborY="405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D24C6-B83F-4070-AFFA-0251D11D9E07}" type="pres">
      <dgm:prSet presAssocID="{9E8B0A0C-861E-41ED-BEE6-8AA9DA51B85F}" presName="descendantText" presStyleLbl="alignAcc1" presStyleIdx="1" presStyleCnt="7" custLinFactNeighborY="623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367E4-CEA7-448C-A834-493F5509C8CB}" type="pres">
      <dgm:prSet presAssocID="{7B802A50-7901-4E3F-ADA0-C2AAE1E6A533}" presName="sp" presStyleCnt="0"/>
      <dgm:spPr/>
    </dgm:pt>
    <dgm:pt modelId="{283BF92C-7013-48A5-AE82-749483543A8E}" type="pres">
      <dgm:prSet presAssocID="{0E2DC3AC-FF62-4B88-8177-B3501762A192}" presName="composite" presStyleCnt="0"/>
      <dgm:spPr/>
    </dgm:pt>
    <dgm:pt modelId="{740A9171-AC40-4353-A56B-67890C820AE8}" type="pres">
      <dgm:prSet presAssocID="{0E2DC3AC-FF62-4B88-8177-B3501762A192}" presName="parentText" presStyleLbl="alignNode1" presStyleIdx="2" presStyleCnt="7" custLinFactNeighborY="291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509571-4442-4B82-9BCB-9EBBFDD08AD6}" type="pres">
      <dgm:prSet presAssocID="{0E2DC3AC-FF62-4B88-8177-B3501762A192}" presName="descendantText" presStyleLbl="alignAcc1" presStyleIdx="2" presStyleCnt="7" custLinFactNeighborY="44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C98B8-C0D7-4198-BEEB-01D9993DD936}" type="pres">
      <dgm:prSet presAssocID="{12FD1EF9-C598-4243-BAE2-431A876B3FF2}" presName="sp" presStyleCnt="0"/>
      <dgm:spPr/>
    </dgm:pt>
    <dgm:pt modelId="{E44FE4A3-F453-4BF1-B886-A241B9BA37DC}" type="pres">
      <dgm:prSet presAssocID="{F9C3C521-E435-4DEE-8084-D769F6318E2C}" presName="composite" presStyleCnt="0"/>
      <dgm:spPr/>
    </dgm:pt>
    <dgm:pt modelId="{A96464DB-CBB9-4B39-910F-C1D2F7084313}" type="pres">
      <dgm:prSet presAssocID="{F9C3C521-E435-4DEE-8084-D769F6318E2C}" presName="parentText" presStyleLbl="alignNode1" presStyleIdx="3" presStyleCnt="7" custLinFactNeighborY="178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FBE56-679E-4D68-B73E-6CFD6D83796A}" type="pres">
      <dgm:prSet presAssocID="{F9C3C521-E435-4DEE-8084-D769F6318E2C}" presName="descendantText" presStyleLbl="alignAcc1" presStyleIdx="3" presStyleCnt="7" custLinFactNeighborY="273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E0C62A-E52A-4ECC-9BEC-1E9604B7727F}" type="pres">
      <dgm:prSet presAssocID="{C3F394E2-4994-4804-8DFF-3CE12AB30D34}" presName="sp" presStyleCnt="0"/>
      <dgm:spPr/>
    </dgm:pt>
    <dgm:pt modelId="{50B08805-DBA8-4FFB-97C2-6FB086E897D0}" type="pres">
      <dgm:prSet presAssocID="{CF7752F6-9FEC-4F16-9362-5446E7394594}" presName="composite" presStyleCnt="0"/>
      <dgm:spPr/>
    </dgm:pt>
    <dgm:pt modelId="{EC95653F-1C8E-437F-863F-6909420F1A99}" type="pres">
      <dgm:prSet presAssocID="{CF7752F6-9FEC-4F16-9362-5446E7394594}" presName="parentText" presStyleLbl="alignNode1" presStyleIdx="4" presStyleCnt="7" custLinFactNeighborY="643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A7FE08-343D-4FFF-B711-A2679DE414E2}" type="pres">
      <dgm:prSet presAssocID="{CF7752F6-9FEC-4F16-9362-5446E7394594}" presName="descendantText" presStyleLbl="alignAcc1" presStyleIdx="4" presStyleCnt="7" custLinFactNeighborY="9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C8B7C-CE06-436B-8E62-AB623B3BA1E0}" type="pres">
      <dgm:prSet presAssocID="{D628A055-7D4D-4721-9D83-467CFC804054}" presName="sp" presStyleCnt="0"/>
      <dgm:spPr/>
    </dgm:pt>
    <dgm:pt modelId="{16AE1964-A88A-4E66-9967-25DF0F63D9A8}" type="pres">
      <dgm:prSet presAssocID="{40F83AF4-CD04-4F14-BF79-9A563709294F}" presName="composite" presStyleCnt="0"/>
      <dgm:spPr/>
    </dgm:pt>
    <dgm:pt modelId="{B0B13860-7175-44A4-B2AA-B4BDA3E85429}" type="pres">
      <dgm:prSet presAssocID="{40F83AF4-CD04-4F14-BF79-9A563709294F}" presName="parentText" presStyleLbl="alignNode1" presStyleIdx="5" presStyleCnt="7" custLinFactNeighborY="-49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4D9E5-284E-4940-8240-C79254ED4CEC}" type="pres">
      <dgm:prSet presAssocID="{40F83AF4-CD04-4F14-BF79-9A563709294F}" presName="descendantText" presStyleLbl="alignAcc1" presStyleIdx="5" presStyleCnt="7" custLinFactNeighborY="-7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5DD394-87FA-434F-A854-5BE6D3F7AD0D}" type="pres">
      <dgm:prSet presAssocID="{1B4619A5-7A6B-4ADD-80E3-3C4725FACFE8}" presName="sp" presStyleCnt="0"/>
      <dgm:spPr/>
    </dgm:pt>
    <dgm:pt modelId="{427987EB-CDE1-45CA-BD15-589A39ECFAE8}" type="pres">
      <dgm:prSet presAssocID="{7F08F4BA-9ABD-4F2E-BFC2-A977C93A4DEF}" presName="composite" presStyleCnt="0"/>
      <dgm:spPr/>
    </dgm:pt>
    <dgm:pt modelId="{FE6FDCED-CC88-4C1A-A467-C50C5A3B18CC}" type="pres">
      <dgm:prSet presAssocID="{7F08F4BA-9ABD-4F2E-BFC2-A977C93A4DEF}" presName="parentText" presStyleLbl="alignNode1" presStyleIdx="6" presStyleCnt="7" custLinFactNeighborY="-163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5ADDBE-AF3C-4CEA-AB8D-4BE1725390D1}" type="pres">
      <dgm:prSet presAssocID="{7F08F4BA-9ABD-4F2E-BFC2-A977C93A4DEF}" presName="descendantText" presStyleLbl="alignAcc1" presStyleIdx="6" presStyleCnt="7" custLinFactNeighborY="-239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979165-9842-4C7C-9980-31DB04BF6433}" type="presOf" srcId="{D4F7DED2-E892-4A3B-830F-C6410BC4626D}" destId="{D6BF155C-60C9-4F21-AA83-48CCF31FE43A}" srcOrd="0" destOrd="0" presId="urn:microsoft.com/office/officeart/2005/8/layout/chevron2"/>
    <dgm:cxn modelId="{B6B0B0EA-B723-4C68-AAC1-ACCA1E85F293}" srcId="{F9C3C521-E435-4DEE-8084-D769F6318E2C}" destId="{11F6A24B-19E9-4AAE-9948-9C8B5FCB6205}" srcOrd="0" destOrd="0" parTransId="{B5134EF4-FC19-483A-883E-65C6206DAECD}" sibTransId="{8051FB2C-E9BC-4926-A6F1-9AE93D70B86E}"/>
    <dgm:cxn modelId="{F4A57E22-D4B6-4D0B-AE66-D95F7C61109F}" srcId="{7F08F4BA-9ABD-4F2E-BFC2-A977C93A4DEF}" destId="{A8D1AFBA-E3B1-43A0-A183-1FB921EB7658}" srcOrd="0" destOrd="0" parTransId="{432B0BEB-B53B-4F7E-BAC9-498D905162EC}" sibTransId="{751CA598-0A6F-41EB-8F91-BA61EC144F09}"/>
    <dgm:cxn modelId="{1D521A5A-E3B1-4D93-9F47-307FCA29AAEC}" type="presOf" srcId="{4306D7B4-145D-4C0E-9289-592BDDA71E7A}" destId="{B9A7FE08-343D-4FFF-B711-A2679DE414E2}" srcOrd="0" destOrd="0" presId="urn:microsoft.com/office/officeart/2005/8/layout/chevron2"/>
    <dgm:cxn modelId="{2EB43FCA-DA21-459A-A954-E2E53C09FBCB}" srcId="{4A1FE07A-F0B9-43E0-A0B5-38429707BA35}" destId="{0E2DC3AC-FF62-4B88-8177-B3501762A192}" srcOrd="2" destOrd="0" parTransId="{88237D8C-26CF-45CF-BA1D-1DE54C0483BD}" sibTransId="{12FD1EF9-C598-4243-BAE2-431A876B3FF2}"/>
    <dgm:cxn modelId="{920F9477-3F78-4E64-ADA6-871014C3C0DB}" srcId="{4A1FE07A-F0B9-43E0-A0B5-38429707BA35}" destId="{D4F7DED2-E892-4A3B-830F-C6410BC4626D}" srcOrd="0" destOrd="0" parTransId="{758CE6E3-29A0-45BF-9B5A-FD6A72201B5E}" sibTransId="{D7F19188-F5FC-43E3-A5F4-0D331D879667}"/>
    <dgm:cxn modelId="{1991E090-D149-4204-911E-4C3360F37E06}" type="presOf" srcId="{40F83AF4-CD04-4F14-BF79-9A563709294F}" destId="{B0B13860-7175-44A4-B2AA-B4BDA3E85429}" srcOrd="0" destOrd="0" presId="urn:microsoft.com/office/officeart/2005/8/layout/chevron2"/>
    <dgm:cxn modelId="{183A689D-BEF6-4344-B128-ED3917E8C41F}" type="presOf" srcId="{CF7752F6-9FEC-4F16-9362-5446E7394594}" destId="{EC95653F-1C8E-437F-863F-6909420F1A99}" srcOrd="0" destOrd="0" presId="urn:microsoft.com/office/officeart/2005/8/layout/chevron2"/>
    <dgm:cxn modelId="{72C25521-9EE3-4587-80E8-DC5AA220EEA0}" srcId="{4A1FE07A-F0B9-43E0-A0B5-38429707BA35}" destId="{F9C3C521-E435-4DEE-8084-D769F6318E2C}" srcOrd="3" destOrd="0" parTransId="{9184D7A5-F6E0-45D7-9292-A2AAFDB32B19}" sibTransId="{C3F394E2-4994-4804-8DFF-3CE12AB30D34}"/>
    <dgm:cxn modelId="{6A6D62C1-A574-473C-874B-D0883E7ED420}" type="presOf" srcId="{11F6A24B-19E9-4AAE-9948-9C8B5FCB6205}" destId="{02DFBE56-679E-4D68-B73E-6CFD6D83796A}" srcOrd="0" destOrd="0" presId="urn:microsoft.com/office/officeart/2005/8/layout/chevron2"/>
    <dgm:cxn modelId="{CA01826C-4FC0-4AE4-97AA-739E9AD0F735}" srcId="{4A1FE07A-F0B9-43E0-A0B5-38429707BA35}" destId="{CF7752F6-9FEC-4F16-9362-5446E7394594}" srcOrd="4" destOrd="0" parTransId="{FDDDDCDE-BB3B-4E04-92BD-6F701D746447}" sibTransId="{D628A055-7D4D-4721-9D83-467CFC804054}"/>
    <dgm:cxn modelId="{501E0E9E-FAE6-4234-9181-9A2715015763}" srcId="{CF7752F6-9FEC-4F16-9362-5446E7394594}" destId="{4306D7B4-145D-4C0E-9289-592BDDA71E7A}" srcOrd="0" destOrd="0" parTransId="{97016D30-0429-4CE2-B016-581C4E85F961}" sibTransId="{253DF849-D8BE-404D-B051-0DF36A5C178F}"/>
    <dgm:cxn modelId="{7A888944-BC9C-4FB0-AB00-175E7FAFF13F}" type="presOf" srcId="{A3BA4803-D8D1-4B9A-82E0-93C55AA26C19}" destId="{27FD24C6-B83F-4070-AFFA-0251D11D9E07}" srcOrd="0" destOrd="0" presId="urn:microsoft.com/office/officeart/2005/8/layout/chevron2"/>
    <dgm:cxn modelId="{EDB330DD-EAB6-41E5-8A25-7A3A150901E2}" srcId="{0E2DC3AC-FF62-4B88-8177-B3501762A192}" destId="{F605FE1A-76D4-4F2E-B703-AA499D376132}" srcOrd="0" destOrd="0" parTransId="{9482000F-7068-4B1C-8471-A70F6886DF2E}" sibTransId="{A570858D-DE19-40DF-8724-76D3A698AA16}"/>
    <dgm:cxn modelId="{3AD3F9EB-8D85-4C11-A90B-9B70EBEB0D96}" type="presOf" srcId="{9E8B0A0C-861E-41ED-BEE6-8AA9DA51B85F}" destId="{60EFA13C-2D36-422A-BBD7-EDB2E958B975}" srcOrd="0" destOrd="0" presId="urn:microsoft.com/office/officeart/2005/8/layout/chevron2"/>
    <dgm:cxn modelId="{B4E6FFA1-C4A9-4EB4-833E-7CC0E2BC6682}" type="presOf" srcId="{F605FE1A-76D4-4F2E-B703-AA499D376132}" destId="{F4509571-4442-4B82-9BCB-9EBBFDD08AD6}" srcOrd="0" destOrd="0" presId="urn:microsoft.com/office/officeart/2005/8/layout/chevron2"/>
    <dgm:cxn modelId="{2A6ED94E-CF8C-4068-9D4E-84442E3D9016}" srcId="{40F83AF4-CD04-4F14-BF79-9A563709294F}" destId="{C39DA990-482D-4AB3-BC26-5BE1837446FB}" srcOrd="0" destOrd="0" parTransId="{2C1E8E99-E2F9-4E38-B13C-13D614AEA88B}" sibTransId="{C0AB4372-95B1-4D6F-8B6D-486CC9475EDC}"/>
    <dgm:cxn modelId="{B816588A-C59E-4E82-AF0A-4DDB38623307}" srcId="{4A1FE07A-F0B9-43E0-A0B5-38429707BA35}" destId="{7F08F4BA-9ABD-4F2E-BFC2-A977C93A4DEF}" srcOrd="6" destOrd="0" parTransId="{658B896A-BFBA-4F3D-9D09-F24E48A66F18}" sibTransId="{A3455622-DE97-4E8A-A3AB-0646A2C59313}"/>
    <dgm:cxn modelId="{9B9BEC64-F617-4180-8562-E4D4F46D2A68}" type="presOf" srcId="{A663BF39-B7AE-48F6-863A-7EB31BA38128}" destId="{508FEFB3-182B-4CDB-A59D-8178D47F3B17}" srcOrd="0" destOrd="0" presId="urn:microsoft.com/office/officeart/2005/8/layout/chevron2"/>
    <dgm:cxn modelId="{D5606A13-ECB1-4E86-B328-F45CC92950DB}" type="presOf" srcId="{A8D1AFBA-E3B1-43A0-A183-1FB921EB7658}" destId="{475ADDBE-AF3C-4CEA-AB8D-4BE1725390D1}" srcOrd="0" destOrd="0" presId="urn:microsoft.com/office/officeart/2005/8/layout/chevron2"/>
    <dgm:cxn modelId="{E011AFCE-9525-4D16-AE52-7454D06188A3}" srcId="{D4F7DED2-E892-4A3B-830F-C6410BC4626D}" destId="{A663BF39-B7AE-48F6-863A-7EB31BA38128}" srcOrd="0" destOrd="0" parTransId="{EA508578-4B78-4426-8A55-C1229027D614}" sibTransId="{AE8B3C43-ADE2-4071-AB9A-6E03AED1D06F}"/>
    <dgm:cxn modelId="{2BA7134D-7577-4DE0-A7DC-8B374735AC46}" srcId="{9E8B0A0C-861E-41ED-BEE6-8AA9DA51B85F}" destId="{A3BA4803-D8D1-4B9A-82E0-93C55AA26C19}" srcOrd="0" destOrd="0" parTransId="{AA6FF3B6-1DEE-4357-A538-589437E2C184}" sibTransId="{3B511ABB-2DFD-4F8B-8D65-A23F7DDC80DE}"/>
    <dgm:cxn modelId="{2505EBD6-2298-406B-8611-0D51D4C92B26}" type="presOf" srcId="{4A1FE07A-F0B9-43E0-A0B5-38429707BA35}" destId="{C628C682-3D72-4D0D-A7E1-905FE68F134C}" srcOrd="0" destOrd="0" presId="urn:microsoft.com/office/officeart/2005/8/layout/chevron2"/>
    <dgm:cxn modelId="{97727EEE-E0C8-4CF3-8D52-BC1B836A6245}" type="presOf" srcId="{7F08F4BA-9ABD-4F2E-BFC2-A977C93A4DEF}" destId="{FE6FDCED-CC88-4C1A-A467-C50C5A3B18CC}" srcOrd="0" destOrd="0" presId="urn:microsoft.com/office/officeart/2005/8/layout/chevron2"/>
    <dgm:cxn modelId="{1E51F335-8916-4F49-A847-CAB818E17A75}" srcId="{4A1FE07A-F0B9-43E0-A0B5-38429707BA35}" destId="{40F83AF4-CD04-4F14-BF79-9A563709294F}" srcOrd="5" destOrd="0" parTransId="{7AE326D5-87DA-403F-8F9B-0ED80C5CD421}" sibTransId="{1B4619A5-7A6B-4ADD-80E3-3C4725FACFE8}"/>
    <dgm:cxn modelId="{87CD8DFB-08CB-484E-AD2A-6C4EC6E3586B}" type="presOf" srcId="{F9C3C521-E435-4DEE-8084-D769F6318E2C}" destId="{A96464DB-CBB9-4B39-910F-C1D2F7084313}" srcOrd="0" destOrd="0" presId="urn:microsoft.com/office/officeart/2005/8/layout/chevron2"/>
    <dgm:cxn modelId="{B3D4640B-64F9-4E8F-9E31-AC26FDF0D778}" type="presOf" srcId="{0E2DC3AC-FF62-4B88-8177-B3501762A192}" destId="{740A9171-AC40-4353-A56B-67890C820AE8}" srcOrd="0" destOrd="0" presId="urn:microsoft.com/office/officeart/2005/8/layout/chevron2"/>
    <dgm:cxn modelId="{B156D45F-EC9E-4CD7-BBC6-E599332E86D3}" type="presOf" srcId="{C39DA990-482D-4AB3-BC26-5BE1837446FB}" destId="{2054D9E5-284E-4940-8240-C79254ED4CEC}" srcOrd="0" destOrd="0" presId="urn:microsoft.com/office/officeart/2005/8/layout/chevron2"/>
    <dgm:cxn modelId="{41D5EDA6-2ED7-494C-90E7-13831B3EDFCD}" srcId="{4A1FE07A-F0B9-43E0-A0B5-38429707BA35}" destId="{9E8B0A0C-861E-41ED-BEE6-8AA9DA51B85F}" srcOrd="1" destOrd="0" parTransId="{C90E7CF6-CA57-4E33-AB1D-CDA5A0473D69}" sibTransId="{7B802A50-7901-4E3F-ADA0-C2AAE1E6A533}"/>
    <dgm:cxn modelId="{BBAF11B8-60DE-4D88-BB27-53EFB5BBA272}" type="presParOf" srcId="{C628C682-3D72-4D0D-A7E1-905FE68F134C}" destId="{CA52060A-9DD5-492D-B7B0-EAA49073EB6B}" srcOrd="0" destOrd="0" presId="urn:microsoft.com/office/officeart/2005/8/layout/chevron2"/>
    <dgm:cxn modelId="{EA37CA9E-D8BE-4775-98E4-3331049CC2E9}" type="presParOf" srcId="{CA52060A-9DD5-492D-B7B0-EAA49073EB6B}" destId="{D6BF155C-60C9-4F21-AA83-48CCF31FE43A}" srcOrd="0" destOrd="0" presId="urn:microsoft.com/office/officeart/2005/8/layout/chevron2"/>
    <dgm:cxn modelId="{FC8FC08F-027F-429C-87C9-DF7E93B23510}" type="presParOf" srcId="{CA52060A-9DD5-492D-B7B0-EAA49073EB6B}" destId="{508FEFB3-182B-4CDB-A59D-8178D47F3B17}" srcOrd="1" destOrd="0" presId="urn:microsoft.com/office/officeart/2005/8/layout/chevron2"/>
    <dgm:cxn modelId="{51ECEE0A-F02D-477C-9B5F-07EA23E277F2}" type="presParOf" srcId="{C628C682-3D72-4D0D-A7E1-905FE68F134C}" destId="{8A6E5E4E-737E-4D99-96D2-362B91937227}" srcOrd="1" destOrd="0" presId="urn:microsoft.com/office/officeart/2005/8/layout/chevron2"/>
    <dgm:cxn modelId="{0FBB66DB-3F77-45D5-B6F8-B78B5F14D49B}" type="presParOf" srcId="{C628C682-3D72-4D0D-A7E1-905FE68F134C}" destId="{1A68D9C9-B305-49B0-BF21-E914758FCB45}" srcOrd="2" destOrd="0" presId="urn:microsoft.com/office/officeart/2005/8/layout/chevron2"/>
    <dgm:cxn modelId="{73F475CC-7E49-428B-9E34-5942ECCE66AE}" type="presParOf" srcId="{1A68D9C9-B305-49B0-BF21-E914758FCB45}" destId="{60EFA13C-2D36-422A-BBD7-EDB2E958B975}" srcOrd="0" destOrd="0" presId="urn:microsoft.com/office/officeart/2005/8/layout/chevron2"/>
    <dgm:cxn modelId="{5FE03630-2BC7-44DD-8C69-B04F4CC96840}" type="presParOf" srcId="{1A68D9C9-B305-49B0-BF21-E914758FCB45}" destId="{27FD24C6-B83F-4070-AFFA-0251D11D9E07}" srcOrd="1" destOrd="0" presId="urn:microsoft.com/office/officeart/2005/8/layout/chevron2"/>
    <dgm:cxn modelId="{43E583EF-48CC-41FD-93FC-C747E83014C1}" type="presParOf" srcId="{C628C682-3D72-4D0D-A7E1-905FE68F134C}" destId="{C28367E4-CEA7-448C-A834-493F5509C8CB}" srcOrd="3" destOrd="0" presId="urn:microsoft.com/office/officeart/2005/8/layout/chevron2"/>
    <dgm:cxn modelId="{04516764-4080-4665-A04E-DEC6B499EEFC}" type="presParOf" srcId="{C628C682-3D72-4D0D-A7E1-905FE68F134C}" destId="{283BF92C-7013-48A5-AE82-749483543A8E}" srcOrd="4" destOrd="0" presId="urn:microsoft.com/office/officeart/2005/8/layout/chevron2"/>
    <dgm:cxn modelId="{4B1D9DD6-981F-4954-9F29-739DFB1ACD83}" type="presParOf" srcId="{283BF92C-7013-48A5-AE82-749483543A8E}" destId="{740A9171-AC40-4353-A56B-67890C820AE8}" srcOrd="0" destOrd="0" presId="urn:microsoft.com/office/officeart/2005/8/layout/chevron2"/>
    <dgm:cxn modelId="{D10C4C44-D6E4-403C-B246-9813F701FE00}" type="presParOf" srcId="{283BF92C-7013-48A5-AE82-749483543A8E}" destId="{F4509571-4442-4B82-9BCB-9EBBFDD08AD6}" srcOrd="1" destOrd="0" presId="urn:microsoft.com/office/officeart/2005/8/layout/chevron2"/>
    <dgm:cxn modelId="{B996E39F-A7FA-451C-B3AF-89950DF8FEE9}" type="presParOf" srcId="{C628C682-3D72-4D0D-A7E1-905FE68F134C}" destId="{553C98B8-C0D7-4198-BEEB-01D9993DD936}" srcOrd="5" destOrd="0" presId="urn:microsoft.com/office/officeart/2005/8/layout/chevron2"/>
    <dgm:cxn modelId="{98D34A92-8817-48EF-B804-7D2DD5FF78AC}" type="presParOf" srcId="{C628C682-3D72-4D0D-A7E1-905FE68F134C}" destId="{E44FE4A3-F453-4BF1-B886-A241B9BA37DC}" srcOrd="6" destOrd="0" presId="urn:microsoft.com/office/officeart/2005/8/layout/chevron2"/>
    <dgm:cxn modelId="{F6EEB400-AD99-459C-9BEE-A7C189CA226D}" type="presParOf" srcId="{E44FE4A3-F453-4BF1-B886-A241B9BA37DC}" destId="{A96464DB-CBB9-4B39-910F-C1D2F7084313}" srcOrd="0" destOrd="0" presId="urn:microsoft.com/office/officeart/2005/8/layout/chevron2"/>
    <dgm:cxn modelId="{11BD19C4-D7C6-40E2-9AC9-17B262E6630E}" type="presParOf" srcId="{E44FE4A3-F453-4BF1-B886-A241B9BA37DC}" destId="{02DFBE56-679E-4D68-B73E-6CFD6D83796A}" srcOrd="1" destOrd="0" presId="urn:microsoft.com/office/officeart/2005/8/layout/chevron2"/>
    <dgm:cxn modelId="{6C4B102F-07D6-4AE0-9CAE-8D40D7E2A96C}" type="presParOf" srcId="{C628C682-3D72-4D0D-A7E1-905FE68F134C}" destId="{90E0C62A-E52A-4ECC-9BEC-1E9604B7727F}" srcOrd="7" destOrd="0" presId="urn:microsoft.com/office/officeart/2005/8/layout/chevron2"/>
    <dgm:cxn modelId="{D8F0EC68-61FD-4A5B-A39E-9138859FF913}" type="presParOf" srcId="{C628C682-3D72-4D0D-A7E1-905FE68F134C}" destId="{50B08805-DBA8-4FFB-97C2-6FB086E897D0}" srcOrd="8" destOrd="0" presId="urn:microsoft.com/office/officeart/2005/8/layout/chevron2"/>
    <dgm:cxn modelId="{F6CCC180-B3C2-4A69-983C-A0FC4C18ECDD}" type="presParOf" srcId="{50B08805-DBA8-4FFB-97C2-6FB086E897D0}" destId="{EC95653F-1C8E-437F-863F-6909420F1A99}" srcOrd="0" destOrd="0" presId="urn:microsoft.com/office/officeart/2005/8/layout/chevron2"/>
    <dgm:cxn modelId="{CB56AEE7-B3DE-420A-87A6-81690D2FFFC4}" type="presParOf" srcId="{50B08805-DBA8-4FFB-97C2-6FB086E897D0}" destId="{B9A7FE08-343D-4FFF-B711-A2679DE414E2}" srcOrd="1" destOrd="0" presId="urn:microsoft.com/office/officeart/2005/8/layout/chevron2"/>
    <dgm:cxn modelId="{881452F6-E889-4DE3-AF70-D41CD61EAA8E}" type="presParOf" srcId="{C628C682-3D72-4D0D-A7E1-905FE68F134C}" destId="{E37C8B7C-CE06-436B-8E62-AB623B3BA1E0}" srcOrd="9" destOrd="0" presId="urn:microsoft.com/office/officeart/2005/8/layout/chevron2"/>
    <dgm:cxn modelId="{C514C899-53BE-48AE-B16D-3032B3861487}" type="presParOf" srcId="{C628C682-3D72-4D0D-A7E1-905FE68F134C}" destId="{16AE1964-A88A-4E66-9967-25DF0F63D9A8}" srcOrd="10" destOrd="0" presId="urn:microsoft.com/office/officeart/2005/8/layout/chevron2"/>
    <dgm:cxn modelId="{D90B7331-105E-476A-B4BE-83C9ACBC9D80}" type="presParOf" srcId="{16AE1964-A88A-4E66-9967-25DF0F63D9A8}" destId="{B0B13860-7175-44A4-B2AA-B4BDA3E85429}" srcOrd="0" destOrd="0" presId="urn:microsoft.com/office/officeart/2005/8/layout/chevron2"/>
    <dgm:cxn modelId="{61099A29-10FC-430D-9979-BF341ED59D7A}" type="presParOf" srcId="{16AE1964-A88A-4E66-9967-25DF0F63D9A8}" destId="{2054D9E5-284E-4940-8240-C79254ED4CEC}" srcOrd="1" destOrd="0" presId="urn:microsoft.com/office/officeart/2005/8/layout/chevron2"/>
    <dgm:cxn modelId="{68361136-8664-42A6-ACE5-0D38E0A0CBF5}" type="presParOf" srcId="{C628C682-3D72-4D0D-A7E1-905FE68F134C}" destId="{175DD394-87FA-434F-A854-5BE6D3F7AD0D}" srcOrd="11" destOrd="0" presId="urn:microsoft.com/office/officeart/2005/8/layout/chevron2"/>
    <dgm:cxn modelId="{CB3523E9-F57C-42FE-A741-37B67D30AFEF}" type="presParOf" srcId="{C628C682-3D72-4D0D-A7E1-905FE68F134C}" destId="{427987EB-CDE1-45CA-BD15-589A39ECFAE8}" srcOrd="12" destOrd="0" presId="urn:microsoft.com/office/officeart/2005/8/layout/chevron2"/>
    <dgm:cxn modelId="{DB6E63DB-19A3-471B-82C4-4786A910ED04}" type="presParOf" srcId="{427987EB-CDE1-45CA-BD15-589A39ECFAE8}" destId="{FE6FDCED-CC88-4C1A-A467-C50C5A3B18CC}" srcOrd="0" destOrd="0" presId="urn:microsoft.com/office/officeart/2005/8/layout/chevron2"/>
    <dgm:cxn modelId="{79DF9793-1EFE-4A0D-AD1D-1D3D839A39B5}" type="presParOf" srcId="{427987EB-CDE1-45CA-BD15-589A39ECFAE8}" destId="{475ADDBE-AF3C-4CEA-AB8D-4BE1725390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F155C-60C9-4F21-AA83-48CCF31FE43A}">
      <dsp:nvSpPr>
        <dsp:cNvPr id="0" name=""/>
        <dsp:cNvSpPr/>
      </dsp:nvSpPr>
      <dsp:spPr>
        <a:xfrm rot="5400000">
          <a:off x="-123941" y="555989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1</a:t>
          </a:r>
          <a:endParaRPr lang="pt-BR" sz="1500" b="1" kern="1200" dirty="0"/>
        </a:p>
      </dsp:txBody>
      <dsp:txXfrm rot="-5400000">
        <a:off x="1" y="721244"/>
        <a:ext cx="578391" cy="247883"/>
      </dsp:txXfrm>
    </dsp:sp>
    <dsp:sp modelId="{508FEFB3-182B-4CDB-A59D-8178D47F3B17}">
      <dsp:nvSpPr>
        <dsp:cNvPr id="0" name=""/>
        <dsp:cNvSpPr/>
      </dsp:nvSpPr>
      <dsp:spPr>
        <a:xfrm rot="5400000">
          <a:off x="2209111" y="-1187055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Faz cadastro no sistema </a:t>
          </a:r>
          <a:r>
            <a:rPr lang="pt-BR" sz="1250" kern="1200" dirty="0" err="1" smtClean="0"/>
            <a:t>SisPROFICE</a:t>
          </a:r>
          <a:r>
            <a:rPr lang="pt-BR" sz="1250" kern="1200" dirty="0" smtClean="0"/>
            <a:t>, e obtém </a:t>
          </a:r>
          <a:r>
            <a:rPr lang="pt-BR" sz="1250" kern="1200" dirty="0" err="1" smtClean="0"/>
            <a:t>login</a:t>
          </a:r>
          <a:r>
            <a:rPr lang="pt-BR" sz="1250" kern="1200" dirty="0" smtClean="0"/>
            <a:t> e senha de acesso</a:t>
          </a:r>
          <a:endParaRPr lang="pt-BR" sz="1250" kern="1200" dirty="0"/>
        </a:p>
      </dsp:txBody>
      <dsp:txXfrm rot="-5400000">
        <a:off x="578392" y="469882"/>
        <a:ext cx="3772299" cy="484642"/>
      </dsp:txXfrm>
    </dsp:sp>
    <dsp:sp modelId="{60EFA13C-2D36-422A-BBD7-EDB2E958B975}">
      <dsp:nvSpPr>
        <dsp:cNvPr id="0" name=""/>
        <dsp:cNvSpPr/>
      </dsp:nvSpPr>
      <dsp:spPr>
        <a:xfrm rot="5400000">
          <a:off x="-123941" y="1204061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2</a:t>
          </a:r>
          <a:endParaRPr lang="pt-BR" sz="1500" b="1" kern="1200" dirty="0"/>
        </a:p>
      </dsp:txBody>
      <dsp:txXfrm rot="-5400000">
        <a:off x="1" y="1369316"/>
        <a:ext cx="578391" cy="247883"/>
      </dsp:txXfrm>
    </dsp:sp>
    <dsp:sp modelId="{27FD24C6-B83F-4070-AFFA-0251D11D9E07}">
      <dsp:nvSpPr>
        <dsp:cNvPr id="0" name=""/>
        <dsp:cNvSpPr/>
      </dsp:nvSpPr>
      <dsp:spPr>
        <a:xfrm rot="5400000">
          <a:off x="2209111" y="-550599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Verifica em </a:t>
          </a:r>
          <a:r>
            <a:rPr lang="pt-BR" sz="1250" kern="1200" dirty="0" smtClean="0">
              <a:hlinkClick xmlns:r="http://schemas.openxmlformats.org/officeDocument/2006/relationships" r:id="rId1"/>
            </a:rPr>
            <a:t>www.receita.pr.gov.br</a:t>
          </a:r>
          <a:r>
            <a:rPr lang="pt-BR" sz="1250" kern="1200" dirty="0" smtClean="0"/>
            <a:t> (área privada), qual o valor máximo disponibilizado pela SEFA para incentivo mensal </a:t>
          </a:r>
          <a:endParaRPr lang="pt-BR" sz="1250" kern="1200" dirty="0"/>
        </a:p>
      </dsp:txBody>
      <dsp:txXfrm rot="-5400000">
        <a:off x="578392" y="1106338"/>
        <a:ext cx="3772299" cy="484642"/>
      </dsp:txXfrm>
    </dsp:sp>
    <dsp:sp modelId="{740A9171-AC40-4353-A56B-67890C820AE8}">
      <dsp:nvSpPr>
        <dsp:cNvPr id="0" name=""/>
        <dsp:cNvSpPr/>
      </dsp:nvSpPr>
      <dsp:spPr>
        <a:xfrm rot="5400000">
          <a:off x="-123941" y="1852132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3</a:t>
          </a:r>
          <a:endParaRPr lang="pt-BR" sz="1500" b="1" kern="1200" dirty="0"/>
        </a:p>
      </dsp:txBody>
      <dsp:txXfrm rot="-5400000">
        <a:off x="1" y="2017387"/>
        <a:ext cx="578391" cy="247883"/>
      </dsp:txXfrm>
    </dsp:sp>
    <dsp:sp modelId="{F4509571-4442-4B82-9BCB-9EBBFDD08AD6}">
      <dsp:nvSpPr>
        <dsp:cNvPr id="0" name=""/>
        <dsp:cNvSpPr/>
      </dsp:nvSpPr>
      <dsp:spPr>
        <a:xfrm rot="5400000">
          <a:off x="2209111" y="97473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Acessa o </a:t>
          </a:r>
          <a:r>
            <a:rPr lang="pt-BR" sz="1250" kern="1200" dirty="0" err="1" smtClean="0"/>
            <a:t>SisPROFICE</a:t>
          </a:r>
          <a:r>
            <a:rPr lang="pt-BR" sz="1250" kern="1200" dirty="0" smtClean="0"/>
            <a:t> com seu </a:t>
          </a:r>
          <a:r>
            <a:rPr lang="pt-BR" sz="1250" kern="1200" dirty="0" err="1" smtClean="0"/>
            <a:t>login</a:t>
          </a:r>
          <a:r>
            <a:rPr lang="pt-BR" sz="1250" kern="1200" dirty="0" smtClean="0"/>
            <a:t> e senha para fazer a escolha do(s) projeto(s), que poderão ser visualizados na íntegra.</a:t>
          </a:r>
          <a:endParaRPr lang="pt-BR" sz="1250" kern="1200" dirty="0"/>
        </a:p>
      </dsp:txBody>
      <dsp:txXfrm rot="-5400000">
        <a:off x="578392" y="1754410"/>
        <a:ext cx="3772299" cy="484642"/>
      </dsp:txXfrm>
    </dsp:sp>
    <dsp:sp modelId="{A96464DB-CBB9-4B39-910F-C1D2F7084313}">
      <dsp:nvSpPr>
        <dsp:cNvPr id="0" name=""/>
        <dsp:cNvSpPr/>
      </dsp:nvSpPr>
      <dsp:spPr>
        <a:xfrm rot="5400000">
          <a:off x="-123941" y="2500204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4</a:t>
          </a:r>
          <a:endParaRPr lang="pt-BR" sz="1500" b="1" kern="1200" dirty="0"/>
        </a:p>
      </dsp:txBody>
      <dsp:txXfrm rot="-5400000">
        <a:off x="1" y="2665459"/>
        <a:ext cx="578391" cy="247883"/>
      </dsp:txXfrm>
    </dsp:sp>
    <dsp:sp modelId="{02DFBE56-679E-4D68-B73E-6CFD6D83796A}">
      <dsp:nvSpPr>
        <dsp:cNvPr id="0" name=""/>
        <dsp:cNvSpPr/>
      </dsp:nvSpPr>
      <dsp:spPr>
        <a:xfrm rot="5400000">
          <a:off x="2209111" y="745546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Realiza o pagamento do mês pelo Banco do Brasil, em conta vinculada ao projeto, após aprovação de incentivo pelo proponente</a:t>
          </a:r>
          <a:endParaRPr lang="pt-BR" sz="1250" kern="1200" dirty="0"/>
        </a:p>
      </dsp:txBody>
      <dsp:txXfrm rot="-5400000">
        <a:off x="578392" y="2402483"/>
        <a:ext cx="3772299" cy="484642"/>
      </dsp:txXfrm>
    </dsp:sp>
    <dsp:sp modelId="{EC95653F-1C8E-437F-863F-6909420F1A99}">
      <dsp:nvSpPr>
        <dsp:cNvPr id="0" name=""/>
        <dsp:cNvSpPr/>
      </dsp:nvSpPr>
      <dsp:spPr>
        <a:xfrm rot="5400000">
          <a:off x="-123941" y="3148276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5</a:t>
          </a:r>
          <a:endParaRPr lang="pt-BR" sz="1500" b="1" kern="1200" dirty="0"/>
        </a:p>
      </dsp:txBody>
      <dsp:txXfrm rot="-5400000">
        <a:off x="1" y="3313531"/>
        <a:ext cx="578391" cy="247883"/>
      </dsp:txXfrm>
    </dsp:sp>
    <dsp:sp modelId="{B9A7FE08-343D-4FFF-B711-A2679DE414E2}">
      <dsp:nvSpPr>
        <dsp:cNvPr id="0" name=""/>
        <dsp:cNvSpPr/>
      </dsp:nvSpPr>
      <dsp:spPr>
        <a:xfrm rot="5400000">
          <a:off x="2209111" y="1393619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Insere comprovante de pagamento no </a:t>
          </a:r>
          <a:r>
            <a:rPr lang="pt-BR" sz="1250" kern="1200" dirty="0" err="1" smtClean="0"/>
            <a:t>SisPROFICE</a:t>
          </a:r>
          <a:endParaRPr lang="pt-BR" sz="1250" kern="1200" dirty="0"/>
        </a:p>
      </dsp:txBody>
      <dsp:txXfrm rot="-5400000">
        <a:off x="578392" y="3050556"/>
        <a:ext cx="3772299" cy="484642"/>
      </dsp:txXfrm>
    </dsp:sp>
    <dsp:sp modelId="{B0B13860-7175-44A4-B2AA-B4BDA3E85429}">
      <dsp:nvSpPr>
        <dsp:cNvPr id="0" name=""/>
        <dsp:cNvSpPr/>
      </dsp:nvSpPr>
      <dsp:spPr>
        <a:xfrm rot="5400000">
          <a:off x="-123941" y="3796348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6</a:t>
          </a:r>
          <a:endParaRPr lang="pt-BR" sz="1500" b="1" kern="1200" dirty="0"/>
        </a:p>
      </dsp:txBody>
      <dsp:txXfrm rot="-5400000">
        <a:off x="1" y="3961603"/>
        <a:ext cx="578391" cy="247883"/>
      </dsp:txXfrm>
    </dsp:sp>
    <dsp:sp modelId="{2054D9E5-284E-4940-8240-C79254ED4CEC}">
      <dsp:nvSpPr>
        <dsp:cNvPr id="0" name=""/>
        <dsp:cNvSpPr/>
      </dsp:nvSpPr>
      <dsp:spPr>
        <a:xfrm rot="5400000">
          <a:off x="2209111" y="2041692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A SEET recebe a informação com o número do edital, proponente e valor pago, dando baixa no sistema de débitos e informa a SEFA e o proponente</a:t>
          </a:r>
          <a:endParaRPr lang="pt-BR" sz="1250" kern="1200" dirty="0"/>
        </a:p>
      </dsp:txBody>
      <dsp:txXfrm rot="-5400000">
        <a:off x="578392" y="3698629"/>
        <a:ext cx="3772299" cy="484642"/>
      </dsp:txXfrm>
    </dsp:sp>
    <dsp:sp modelId="{FE6FDCED-CC88-4C1A-A467-C50C5A3B18CC}">
      <dsp:nvSpPr>
        <dsp:cNvPr id="0" name=""/>
        <dsp:cNvSpPr/>
      </dsp:nvSpPr>
      <dsp:spPr>
        <a:xfrm rot="5400000">
          <a:off x="-123941" y="4444420"/>
          <a:ext cx="826274" cy="57839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7</a:t>
          </a:r>
          <a:endParaRPr lang="pt-BR" sz="1500" b="1" kern="1200" dirty="0"/>
        </a:p>
      </dsp:txBody>
      <dsp:txXfrm rot="-5400000">
        <a:off x="1" y="4609675"/>
        <a:ext cx="578391" cy="247883"/>
      </dsp:txXfrm>
    </dsp:sp>
    <dsp:sp modelId="{475ADDBE-AF3C-4CEA-AB8D-4BE1725390D1}">
      <dsp:nvSpPr>
        <dsp:cNvPr id="0" name=""/>
        <dsp:cNvSpPr/>
      </dsp:nvSpPr>
      <dsp:spPr>
        <a:xfrm rot="5400000">
          <a:off x="2209111" y="2695888"/>
          <a:ext cx="537078" cy="3798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50" kern="1200" dirty="0" smtClean="0"/>
            <a:t>SEFA autoriza o incentivo, até o último dia útil do mês do incentivo</a:t>
          </a:r>
          <a:endParaRPr lang="pt-BR" sz="1250" kern="1200" dirty="0"/>
        </a:p>
      </dsp:txBody>
      <dsp:txXfrm rot="-5400000">
        <a:off x="578392" y="4352825"/>
        <a:ext cx="3772299" cy="48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69C4-72AE-4C54-B416-F8D06C471C8B}" type="datetimeFigureOut">
              <a:rPr lang="pt-BR" smtClean="0"/>
              <a:pPr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B578-722F-486D-9FA8-35AA8978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36512" y="3140967"/>
            <a:ext cx="9180512" cy="1800201"/>
            <a:chOff x="-36512" y="3140967"/>
            <a:chExt cx="9180512" cy="1800201"/>
          </a:xfrm>
        </p:grpSpPr>
        <p:pic>
          <p:nvPicPr>
            <p:cNvPr id="4" name="Imagem 3" descr="Ciclismo - Foto Leila Nun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3552" y="3153166"/>
              <a:ext cx="3477505" cy="1788002"/>
            </a:xfrm>
            <a:prstGeom prst="rect">
              <a:avLst/>
            </a:prstGeom>
          </p:spPr>
        </p:pic>
        <p:pic>
          <p:nvPicPr>
            <p:cNvPr id="5" name="Imagem 4" descr="Foto T MESA_JEPS A_crédito LEILA NUN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700" y="3140967"/>
              <a:ext cx="2986359" cy="1800201"/>
            </a:xfrm>
            <a:prstGeom prst="rect">
              <a:avLst/>
            </a:prstGeom>
          </p:spPr>
        </p:pic>
        <p:pic>
          <p:nvPicPr>
            <p:cNvPr id="6" name="Imagem 5" descr="Foto GR_duas técnicas JOJUPS_crédito FERNANDA INOCENT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967" y="3140968"/>
              <a:ext cx="2704759" cy="1800200"/>
            </a:xfrm>
            <a:prstGeom prst="rect">
              <a:avLst/>
            </a:prstGeom>
          </p:spPr>
        </p:pic>
        <p:cxnSp>
          <p:nvCxnSpPr>
            <p:cNvPr id="10" name="Conector reto 9"/>
            <p:cNvCxnSpPr/>
            <p:nvPr/>
          </p:nvCxnSpPr>
          <p:spPr>
            <a:xfrm>
              <a:off x="0" y="3140967"/>
              <a:ext cx="91440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-36512" y="4941168"/>
              <a:ext cx="91440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61919" y="756254"/>
            <a:ext cx="8183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Gotham"/>
              </a:rPr>
              <a:t>Programa Estadual de Fomento e Incentivo ao Esporte</a:t>
            </a:r>
          </a:p>
          <a:p>
            <a:pPr algn="ctr"/>
            <a:endParaRPr lang="pt-BR" sz="2400" b="1" dirty="0" smtClean="0">
              <a:latin typeface="Gotham"/>
            </a:endParaRPr>
          </a:p>
          <a:p>
            <a:pPr algn="ctr"/>
            <a:r>
              <a:rPr lang="pt-BR" sz="2400" b="1" dirty="0" smtClean="0">
                <a:latin typeface="Gotham"/>
              </a:rPr>
              <a:t>PROESPORTE</a:t>
            </a:r>
            <a:endParaRPr lang="pt-BR" sz="2400" b="1" dirty="0">
              <a:latin typeface="Gotham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4" y="5373216"/>
            <a:ext cx="87672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651330" y="285728"/>
            <a:ext cx="288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BREVÍSSIMO GLOSSÁRIO</a:t>
            </a:r>
            <a:endParaRPr lang="pt-BR" b="1" dirty="0">
              <a:solidFill>
                <a:srgbClr val="0070C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000496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1520" y="692696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PROESPORTE - Programa Estadual de Fomento e Incentivo ao Esporte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PROFICE – Programa Estadual de Fomento e Incentivo à Cultura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SEET - Secretaria de Estado do Esporte e do Turismo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SEFA - Secretaria de Estado da Fazenda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CELEPAR - </a:t>
            </a:r>
            <a:r>
              <a:rPr lang="pt-BR" sz="1600" dirty="0"/>
              <a:t>Companhia de Tecnologia da Informação e Comunicação do </a:t>
            </a:r>
            <a:r>
              <a:rPr lang="pt-BR" sz="1600" dirty="0" smtClean="0"/>
              <a:t>Paraná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CPROESPORTE - Comissão do Programa Estadual de Fomento e Incentivo ao Esporte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SISPROESPORTE - Sistema do Programa Estadual de Fomento e Incentivo ao Esporte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SISPROFICE – Sistema do Programa Estadual de Fomento e Incentivo á Cultura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PROPONENTE - quem propõe projeto(s)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INCENTIVADOR </a:t>
            </a:r>
            <a:r>
              <a:rPr lang="pt-BR" sz="1600" dirty="0"/>
              <a:t>-</a:t>
            </a:r>
            <a:r>
              <a:rPr lang="pt-BR" sz="1600" dirty="0" smtClean="0"/>
              <a:t> quem incentiva projeto(s)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PARECERISTA - quem faz a análise técnica e do mérito dos projetos em avaliação, e emite parecer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HABILITAÇÃO - 1ª etapa do processo de seleção de projetos (eliminatória)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ANÁLISE TÉCNICA E DO MÉRITO – 2ª etapa do processo de seleção de projetos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APROVAÇÃO  - 3ª etapa do processo de seleção de projetos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/>
              <a:t>CAPTAÇÃO – identificação de pessoa jurídica que pode incentivar projetos, e formalização de procedimentos que autorizam o direcionamento de créditos de ICMS para projetos aprovados 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648072" y="71414"/>
            <a:ext cx="9612560" cy="6964574"/>
            <a:chOff x="-648072" y="71414"/>
            <a:chExt cx="9612560" cy="6964574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3181638297"/>
                </p:ext>
              </p:extLst>
            </p:nvPr>
          </p:nvGraphicFramePr>
          <p:xfrm>
            <a:off x="-648072" y="116632"/>
            <a:ext cx="4860032" cy="69193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2720484619"/>
                </p:ext>
              </p:extLst>
            </p:nvPr>
          </p:nvGraphicFramePr>
          <p:xfrm>
            <a:off x="3596948" y="928670"/>
            <a:ext cx="5295532" cy="5715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8" name="Conector reto 7"/>
            <p:cNvCxnSpPr/>
            <p:nvPr/>
          </p:nvCxnSpPr>
          <p:spPr>
            <a:xfrm>
              <a:off x="2627784" y="1484784"/>
              <a:ext cx="14401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1979712" y="3068960"/>
              <a:ext cx="2088232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771800" y="4725144"/>
              <a:ext cx="1296144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Users\Projetos\Downloads\PRO ESPORTE VERDE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83968" y="71414"/>
              <a:ext cx="3282937" cy="714380"/>
            </a:xfrm>
            <a:prstGeom prst="rect">
              <a:avLst/>
            </a:prstGeom>
            <a:noFill/>
          </p:spPr>
        </p:pic>
        <p:sp>
          <p:nvSpPr>
            <p:cNvPr id="2" name="CaixaDeTexto 1"/>
            <p:cNvSpPr txBox="1"/>
            <p:nvPr/>
          </p:nvSpPr>
          <p:spPr>
            <a:xfrm>
              <a:off x="7647333" y="251356"/>
              <a:ext cx="131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BASE LEGAL</a:t>
              </a:r>
              <a:endParaRPr lang="pt-BR" b="1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179512" y="71414"/>
            <a:ext cx="8938095" cy="6741962"/>
            <a:chOff x="179512" y="71414"/>
            <a:chExt cx="8938095" cy="6741962"/>
          </a:xfrm>
        </p:grpSpPr>
        <p:pic>
          <p:nvPicPr>
            <p:cNvPr id="10" name="Picture 2" descr="C:\Users\Projetos\Downloads\PRO ESPORTE VERD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3968" y="71414"/>
              <a:ext cx="3282937" cy="714380"/>
            </a:xfrm>
            <a:prstGeom prst="rect">
              <a:avLst/>
            </a:prstGeom>
            <a:noFill/>
          </p:spPr>
        </p:pic>
        <p:sp>
          <p:nvSpPr>
            <p:cNvPr id="2" name="CaixaDeTexto 1"/>
            <p:cNvSpPr txBox="1"/>
            <p:nvPr/>
          </p:nvSpPr>
          <p:spPr>
            <a:xfrm>
              <a:off x="7647333" y="251356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REFERÊNCIAS</a:t>
              </a:r>
              <a:endParaRPr lang="pt-BR" b="1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79512" y="188640"/>
              <a:ext cx="8790119" cy="6624736"/>
              <a:chOff x="179512" y="188640"/>
              <a:chExt cx="8790119" cy="6624736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4805" y="980728"/>
                <a:ext cx="3155627" cy="4422948"/>
              </a:xfrm>
              <a:prstGeom prst="rect">
                <a:avLst/>
              </a:prstGeom>
            </p:spPr>
          </p:pic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88640"/>
                <a:ext cx="3054876" cy="4450922"/>
              </a:xfrm>
              <a:prstGeom prst="rect">
                <a:avLst/>
              </a:prstGeom>
            </p:spPr>
          </p:pic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1454324"/>
                <a:ext cx="3032662" cy="4450922"/>
              </a:xfrm>
              <a:prstGeom prst="rect">
                <a:avLst/>
              </a:prstGeom>
            </p:spPr>
          </p:pic>
          <p:grpSp>
            <p:nvGrpSpPr>
              <p:cNvPr id="15" name="Grupo 14"/>
              <p:cNvGrpSpPr/>
              <p:nvPr/>
            </p:nvGrpSpPr>
            <p:grpSpPr>
              <a:xfrm rot="20063766">
                <a:off x="5251276" y="3367389"/>
                <a:ext cx="3718355" cy="2655621"/>
                <a:chOff x="779373" y="1590352"/>
                <a:chExt cx="7913411" cy="6262444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373" y="1590352"/>
                  <a:ext cx="7913411" cy="3744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CaixaDeTexto 13"/>
                <p:cNvSpPr txBox="1"/>
                <p:nvPr/>
              </p:nvSpPr>
              <p:spPr>
                <a:xfrm>
                  <a:off x="2311326" y="4840751"/>
                  <a:ext cx="5757821" cy="30120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BR" sz="1100" dirty="0" smtClean="0">
                      <a:latin typeface="Arial" pitchFamily="34" charset="0"/>
                      <a:cs typeface="Arial" pitchFamily="34" charset="0"/>
                    </a:rPr>
                    <a:t>Dispõe sobre as diretrizes básicas para a prática esportiva tendo em vista o Direito Fundamental ao esporte e à formação/profissionalização de crianças e adolescentes atletas em conformidade com o ordenamento jurídico especial no Estado do Paraná.</a:t>
                  </a:r>
                  <a:endParaRPr lang="pt-BR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824" y="2390428"/>
                <a:ext cx="3179435" cy="44229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43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1422521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eelawadee" pitchFamily="34" charset="-34"/>
                <a:cs typeface="Leelawadee" pitchFamily="34" charset="-34"/>
              </a:rPr>
              <a:t>				perspectiva de novos empreendimentos</a:t>
            </a:r>
          </a:p>
          <a:p>
            <a:r>
              <a:rPr lang="pt-BR" dirty="0" smtClean="0">
                <a:latin typeface="Leelawadee" pitchFamily="34" charset="-34"/>
                <a:cs typeface="Leelawadee" pitchFamily="34" charset="-34"/>
              </a:rPr>
              <a:t>				para determinado setor</a:t>
            </a:r>
          </a:p>
          <a:p>
            <a:endParaRPr lang="pt-BR" dirty="0" smtClean="0">
              <a:latin typeface="Leelawadee" pitchFamily="34" charset="-34"/>
              <a:cs typeface="Leelawadee" pitchFamily="34" charset="-34"/>
            </a:endParaRPr>
          </a:p>
          <a:p>
            <a:endParaRPr lang="pt-BR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EXPECTATIVAS COM A CONCESSÃO DOS BENEFÍCIOS DO INCENTIVO FISCAL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 novos recursos para determinado setor da economia (esporte)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 atendimento à demandas mais específicas de setores da sociedade (esporte)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 aumento da oferta dos serviços (esportivos)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1285852" y="1000108"/>
            <a:ext cx="2643206" cy="142876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isenções, benefícios</a:t>
            </a:r>
          </a:p>
          <a:p>
            <a:r>
              <a:rPr lang="pt-BR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 incentivos fiscais</a:t>
            </a:r>
          </a:p>
        </p:txBody>
      </p:sp>
      <p:pic>
        <p:nvPicPr>
          <p:cNvPr id="7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5231092" y="285728"/>
            <a:ext cx="326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SOBRE O INCENTIVO FISCAL</a:t>
            </a:r>
            <a:endParaRPr lang="pt-BR" b="1" dirty="0">
              <a:solidFill>
                <a:srgbClr val="0070C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000496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27584" y="4293096"/>
            <a:ext cx="752949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recurso de incentivo é recurso público, portanto: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os projetos devem apresentar </a:t>
            </a:r>
            <a:r>
              <a:rPr lang="pt-BR" b="1" dirty="0" smtClean="0"/>
              <a:t>VALOR PÚBLICO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cs typeface="Leelawadee" pitchFamily="34" charset="-34"/>
              </a:rPr>
              <a:t>o Tribunal de Contas do Estado do Paraná </a:t>
            </a:r>
            <a:r>
              <a:rPr lang="pt-BR" dirty="0">
                <a:cs typeface="Leelawadee" pitchFamily="34" charset="-34"/>
              </a:rPr>
              <a:t>poderá a qualquer momento solicitar confirmações de depósitos e </a:t>
            </a:r>
            <a:r>
              <a:rPr lang="pt-BR" dirty="0" smtClean="0">
                <a:cs typeface="Leelawadee" pitchFamily="34" charset="-34"/>
              </a:rPr>
              <a:t>fiscalizar procedimentos </a:t>
            </a:r>
            <a:r>
              <a:rPr lang="pt-BR" dirty="0">
                <a:cs typeface="Leelawadee" pitchFamily="34" charset="-34"/>
              </a:rPr>
              <a:t>junto a </a:t>
            </a:r>
            <a:r>
              <a:rPr lang="pt-BR" dirty="0" smtClean="0">
                <a:cs typeface="Leelawadee" pitchFamily="34" charset="-34"/>
              </a:rPr>
              <a:t>SEET</a:t>
            </a:r>
          </a:p>
        </p:txBody>
      </p:sp>
      <p:sp>
        <p:nvSpPr>
          <p:cNvPr id="9" name="Retângulo 8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explicativo em seta para a direita 8"/>
          <p:cNvSpPr/>
          <p:nvPr/>
        </p:nvSpPr>
        <p:spPr>
          <a:xfrm rot="5400000">
            <a:off x="3198485" y="770067"/>
            <a:ext cx="2808312" cy="7406097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285852" y="1052736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 EDITAL</a:t>
            </a:r>
            <a:r>
              <a:rPr lang="pt-BR" dirty="0" smtClean="0">
                <a:latin typeface="Leelawadee" pitchFamily="34" charset="-34"/>
                <a:cs typeface="Leelawadee" pitchFamily="34" charset="-34"/>
              </a:rPr>
              <a:t> DE CHAMAMENTO DE PROJETOS</a:t>
            </a:r>
          </a:p>
          <a:p>
            <a:pPr lvl="0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	</a:t>
            </a:r>
          </a:p>
          <a:p>
            <a:pPr lvl="1">
              <a:buFont typeface="Wingdings" pitchFamily="2" charset="2"/>
              <a:buChar char="§"/>
            </a:pPr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 COMISSÃO DO PROESPORTE</a:t>
            </a:r>
          </a:p>
          <a:p>
            <a:pPr lvl="0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		</a:t>
            </a:r>
            <a:r>
              <a:rPr lang="pt-BR" dirty="0" smtClean="0">
                <a:latin typeface="Leelawadee" pitchFamily="34" charset="-34"/>
                <a:cs typeface="Leelawadee" pitchFamily="34" charset="-34"/>
              </a:rPr>
              <a:t>Homologação dos editais</a:t>
            </a:r>
          </a:p>
          <a:p>
            <a:pPr lvl="0"/>
            <a:r>
              <a:rPr lang="pt-BR" dirty="0" smtClean="0">
                <a:latin typeface="Leelawadee" pitchFamily="34" charset="-34"/>
                <a:cs typeface="Leelawadee" pitchFamily="34" charset="-34"/>
              </a:rPr>
              <a:t>		Avaliação dos projetos</a:t>
            </a:r>
          </a:p>
          <a:p>
            <a:pPr lvl="0"/>
            <a:r>
              <a:rPr lang="pt-BR" dirty="0">
                <a:latin typeface="Leelawadee" pitchFamily="34" charset="-34"/>
                <a:cs typeface="Leelawadee" pitchFamily="34" charset="-34"/>
              </a:rPr>
              <a:t>	</a:t>
            </a:r>
            <a:r>
              <a:rPr lang="pt-BR" dirty="0" smtClean="0">
                <a:latin typeface="Leelawadee" pitchFamily="34" charset="-34"/>
                <a:cs typeface="Leelawadee" pitchFamily="34" charset="-34"/>
              </a:rPr>
              <a:t>	Aprovação dos projetos</a:t>
            </a:r>
          </a:p>
        </p:txBody>
      </p:sp>
      <p:pic>
        <p:nvPicPr>
          <p:cNvPr id="4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cxnSp>
        <p:nvCxnSpPr>
          <p:cNvPr id="5" name="Conector reto 4"/>
          <p:cNvCxnSpPr/>
          <p:nvPr/>
        </p:nvCxnSpPr>
        <p:spPr>
          <a:xfrm flipH="1">
            <a:off x="1712874" y="1124174"/>
            <a:ext cx="2400" cy="16828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65063" y="3068960"/>
            <a:ext cx="724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METAS PARA 2018</a:t>
            </a:r>
          </a:p>
          <a:p>
            <a:pPr marL="0" lvl="1"/>
            <a:endParaRPr lang="pt-BR" b="1" dirty="0" smtClean="0">
              <a:latin typeface="Leelawadee" pitchFamily="34" charset="-34"/>
              <a:cs typeface="Leelawadee" pitchFamily="34" charset="-34"/>
            </a:endParaRPr>
          </a:p>
          <a:p>
            <a:pPr marL="0" lvl="1">
              <a:buFont typeface="Wingdings" pitchFamily="2" charset="2"/>
              <a:buChar char="§"/>
            </a:pPr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 LANÇAMENTO DO 1º EDITAL DE CHAMAMENTO DE PROJETOS</a:t>
            </a:r>
          </a:p>
          <a:p>
            <a:pPr marL="0" lvl="1">
              <a:buFont typeface="Wingdings" pitchFamily="2" charset="2"/>
              <a:buChar char="§"/>
            </a:pPr>
            <a:r>
              <a:rPr lang="pt-BR" b="1" dirty="0"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POSSIBILITAR A CAPTAÇÃO DE R$ 2 MILHÕES</a:t>
            </a:r>
          </a:p>
          <a:p>
            <a:pPr marL="0" lvl="1" algn="ctr"/>
            <a:endParaRPr lang="pt-BR" b="1" dirty="0" smtClean="0">
              <a:latin typeface="Leelawadee" pitchFamily="34" charset="-34"/>
              <a:cs typeface="Leelawadee" pitchFamily="34" charset="-34"/>
            </a:endParaRPr>
          </a:p>
          <a:p>
            <a:pPr marL="0" lvl="1" algn="ctr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EDITAL 01/2018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285728"/>
            <a:ext cx="401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MECANISMO DE FUNCIONAMENTO</a:t>
            </a:r>
            <a:endParaRPr lang="pt-BR" b="1" dirty="0">
              <a:solidFill>
                <a:srgbClr val="0070C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000496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195736" y="6021288"/>
            <a:ext cx="502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PROJETOS APROVADOS E AUTORIZADOS A CAPTAR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572000" y="285728"/>
            <a:ext cx="401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MECANISMO DE FUNCIONAMENTO</a:t>
            </a:r>
            <a:endParaRPr lang="pt-BR" b="1" dirty="0">
              <a:solidFill>
                <a:srgbClr val="0070C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000496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218345" y="2780928"/>
            <a:ext cx="1561567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1ª Etapa</a:t>
            </a:r>
          </a:p>
          <a:p>
            <a:pPr algn="ctr"/>
            <a:r>
              <a:rPr lang="pt-BR" sz="1200" b="1" dirty="0" smtClean="0"/>
              <a:t>HABILITAÇÃO</a:t>
            </a:r>
            <a:endParaRPr lang="pt-BR" sz="1200" b="1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218345" y="3573016"/>
            <a:ext cx="1561567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2ª Etapa</a:t>
            </a:r>
          </a:p>
          <a:p>
            <a:pPr algn="ctr"/>
            <a:r>
              <a:rPr lang="pt-BR" sz="1200" b="1" dirty="0" smtClean="0"/>
              <a:t>ANÁLISE TÉCNICA E DE MÉRITO</a:t>
            </a:r>
            <a:endParaRPr lang="pt-BR" sz="1200" b="1" dirty="0"/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167549460"/>
              </p:ext>
            </p:extLst>
          </p:nvPr>
        </p:nvGraphicFramePr>
        <p:xfrm>
          <a:off x="4572000" y="1268760"/>
          <a:ext cx="4376909" cy="52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tângulo 43"/>
          <p:cNvSpPr/>
          <p:nvPr/>
        </p:nvSpPr>
        <p:spPr>
          <a:xfrm>
            <a:off x="200777" y="6423719"/>
            <a:ext cx="8763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Caso o incentivador queira continuar realizando o incentivo, deve acessar novamente o portal </a:t>
            </a:r>
            <a:r>
              <a:rPr lang="pt-BR" sz="1200" dirty="0" err="1"/>
              <a:t>Receita-PR</a:t>
            </a:r>
            <a:r>
              <a:rPr lang="pt-BR" sz="1200" dirty="0"/>
              <a:t> e seguir os passos do processo, mês a mês, enquanto houver </a:t>
            </a:r>
            <a:r>
              <a:rPr lang="pt-BR" sz="1200" dirty="0" smtClean="0"/>
              <a:t>interesse </a:t>
            </a:r>
            <a:r>
              <a:rPr lang="pt-BR" sz="1200" dirty="0"/>
              <a:t>e crédito de incentivo junto à SEFA.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179512" y="1484784"/>
            <a:ext cx="1671472" cy="3528392"/>
            <a:chOff x="179512" y="1244954"/>
            <a:chExt cx="1671472" cy="3528392"/>
          </a:xfrm>
        </p:grpSpPr>
        <p:grpSp>
          <p:nvGrpSpPr>
            <p:cNvPr id="21" name="Grupo 20"/>
            <p:cNvGrpSpPr/>
            <p:nvPr/>
          </p:nvGrpSpPr>
          <p:grpSpPr>
            <a:xfrm>
              <a:off x="179512" y="2420888"/>
              <a:ext cx="1671472" cy="2352458"/>
              <a:chOff x="3271430" y="1628800"/>
              <a:chExt cx="1671472" cy="2352458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430" y="1677002"/>
                <a:ext cx="1458131" cy="2028422"/>
              </a:xfrm>
              <a:prstGeom prst="rect">
                <a:avLst/>
              </a:prstGeom>
            </p:spPr>
          </p:pic>
          <p:pic>
            <p:nvPicPr>
              <p:cNvPr id="16" name="Imagem 15" descr="Foto GR_duas técnicas JOJUPS_crédito FERNANDA INOCENTE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07810" y="1677002"/>
                <a:ext cx="1324230" cy="871529"/>
              </a:xfrm>
              <a:prstGeom prst="rect">
                <a:avLst/>
              </a:prstGeom>
            </p:spPr>
          </p:pic>
          <p:pic>
            <p:nvPicPr>
              <p:cNvPr id="15" name="Imagem 14" descr="Foto T MESA_JEPS A_crédito LEILA NUNES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292696" y="2901138"/>
                <a:ext cx="1650206" cy="1008112"/>
              </a:xfrm>
              <a:prstGeom prst="rect">
                <a:avLst/>
              </a:prstGeom>
            </p:spPr>
          </p:pic>
          <p:pic>
            <p:nvPicPr>
              <p:cNvPr id="14" name="Imagem 13" descr="Ciclismo - Foto Leila Nunes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293214" y="2492896"/>
                <a:ext cx="1649688" cy="852711"/>
              </a:xfrm>
              <a:prstGeom prst="rect">
                <a:avLst/>
              </a:prstGeom>
            </p:spPr>
          </p:pic>
          <p:sp>
            <p:nvSpPr>
              <p:cNvPr id="19" name="Fluxograma: Atraso 18"/>
              <p:cNvSpPr/>
              <p:nvPr/>
            </p:nvSpPr>
            <p:spPr>
              <a:xfrm>
                <a:off x="3292695" y="1988840"/>
                <a:ext cx="1436866" cy="1685075"/>
              </a:xfrm>
              <a:prstGeom prst="flowChartDelay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 smtClean="0">
                    <a:latin typeface="Gotham" pitchFamily="2" charset="0"/>
                  </a:rPr>
                  <a:t>PROJETO ESPORTIVO</a:t>
                </a:r>
                <a:endParaRPr lang="pt-BR" sz="1200" b="1" dirty="0">
                  <a:latin typeface="Gotham" pitchFamily="2" charset="0"/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3271430" y="1628800"/>
                <a:ext cx="1660610" cy="235245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5" name="CaixaDeTexto 44"/>
            <p:cNvSpPr txBox="1"/>
            <p:nvPr/>
          </p:nvSpPr>
          <p:spPr>
            <a:xfrm>
              <a:off x="202038" y="1244954"/>
              <a:ext cx="16489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Lê o edital e cadastra o projeto na plataforma </a:t>
              </a:r>
              <a:r>
                <a:rPr lang="pt-BR" sz="1400" dirty="0" err="1" smtClean="0"/>
                <a:t>SisPROFICE</a:t>
              </a:r>
              <a:endParaRPr lang="pt-BR" sz="14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905370" y="2588710"/>
            <a:ext cx="2594622" cy="2352458"/>
            <a:chOff x="2243968" y="2708919"/>
            <a:chExt cx="2594622" cy="2304257"/>
          </a:xfrm>
        </p:grpSpPr>
        <p:sp>
          <p:nvSpPr>
            <p:cNvPr id="30" name="Retângulo 29"/>
            <p:cNvSpPr/>
            <p:nvPr/>
          </p:nvSpPr>
          <p:spPr>
            <a:xfrm>
              <a:off x="2243968" y="2708919"/>
              <a:ext cx="2594622" cy="2304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 rot="19488351">
              <a:off x="2610507" y="2929876"/>
              <a:ext cx="1861544" cy="18623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000"/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8351">
              <a:off x="3649683" y="4170593"/>
              <a:ext cx="422679" cy="431776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 rot="19488351">
              <a:off x="2393339" y="3603514"/>
              <a:ext cx="2348837" cy="590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ncil" pitchFamily="82" charset="0"/>
                </a:rPr>
                <a:t>APROVADO</a:t>
              </a:r>
              <a:r>
                <a:rPr lang="pt-BR" sz="3000" dirty="0" smtClean="0">
                  <a:solidFill>
                    <a:schemeClr val="bg1">
                      <a:lumMod val="85000"/>
                    </a:schemeClr>
                  </a:solidFill>
                  <a:latin typeface="Stencil" pitchFamily="82" charset="0"/>
                </a:rPr>
                <a:t> </a:t>
              </a:r>
            </a:p>
          </p:txBody>
        </p:sp>
        <p:sp>
          <p:nvSpPr>
            <p:cNvPr id="34" name="Retângulo 33"/>
            <p:cNvSpPr/>
            <p:nvPr/>
          </p:nvSpPr>
          <p:spPr>
            <a:xfrm rot="19528775">
              <a:off x="2757924" y="3292060"/>
              <a:ext cx="1019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latin typeface="Calibri Light" pitchFamily="34" charset="0"/>
                </a:rPr>
                <a:t>PROJETO</a:t>
              </a:r>
              <a:endParaRPr lang="pt-BR" dirty="0">
                <a:latin typeface="Calibri Light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2123728" y="4922584"/>
            <a:ext cx="1804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Recebe os projetos da SEET para análise técnica e do mérito</a:t>
            </a:r>
            <a:endParaRPr lang="pt-BR" sz="1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202975" y="1466781"/>
            <a:ext cx="1648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Recebe os projetos na plataforma </a:t>
            </a:r>
            <a:r>
              <a:rPr lang="pt-BR" sz="1400" dirty="0" err="1" smtClean="0"/>
              <a:t>SisPROFICE</a:t>
            </a:r>
            <a:r>
              <a:rPr lang="pt-BR" sz="1400" dirty="0" smtClean="0"/>
              <a:t> e delibera – análise documental</a:t>
            </a:r>
            <a:endParaRPr lang="pt-BR" sz="1400" dirty="0"/>
          </a:p>
        </p:txBody>
      </p:sp>
      <p:grpSp>
        <p:nvGrpSpPr>
          <p:cNvPr id="2" name="Grupo 1"/>
          <p:cNvGrpSpPr/>
          <p:nvPr/>
        </p:nvGrpSpPr>
        <p:grpSpPr>
          <a:xfrm>
            <a:off x="202038" y="781467"/>
            <a:ext cx="7538314" cy="5599861"/>
            <a:chOff x="202038" y="781467"/>
            <a:chExt cx="7538314" cy="5599861"/>
          </a:xfrm>
        </p:grpSpPr>
        <p:sp>
          <p:nvSpPr>
            <p:cNvPr id="42" name="Pentágono 41"/>
            <p:cNvSpPr/>
            <p:nvPr/>
          </p:nvSpPr>
          <p:spPr>
            <a:xfrm rot="5400000">
              <a:off x="6591106" y="297055"/>
              <a:ext cx="664834" cy="1633658"/>
            </a:xfrm>
            <a:prstGeom prst="homePlat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pt-BR" sz="1600" dirty="0" smtClean="0"/>
                <a:t>4. INCENTIVADOR</a:t>
              </a:r>
              <a:endParaRPr lang="pt-BR" sz="1600" dirty="0"/>
            </a:p>
          </p:txBody>
        </p:sp>
        <p:sp>
          <p:nvSpPr>
            <p:cNvPr id="39" name="Pentágono 38"/>
            <p:cNvSpPr/>
            <p:nvPr/>
          </p:nvSpPr>
          <p:spPr>
            <a:xfrm rot="5400000">
              <a:off x="686450" y="335538"/>
              <a:ext cx="664834" cy="1633658"/>
            </a:xfrm>
            <a:prstGeom prst="homePlat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pt-BR" sz="1600" dirty="0" smtClean="0"/>
                <a:t>1. PROPONENTE</a:t>
              </a:r>
              <a:endParaRPr lang="pt-BR" sz="1600" dirty="0"/>
            </a:p>
          </p:txBody>
        </p:sp>
        <p:sp>
          <p:nvSpPr>
            <p:cNvPr id="31" name="Pentágono 30"/>
            <p:cNvSpPr/>
            <p:nvPr/>
          </p:nvSpPr>
          <p:spPr>
            <a:xfrm rot="5400000">
              <a:off x="2702674" y="335538"/>
              <a:ext cx="664834" cy="1633658"/>
            </a:xfrm>
            <a:prstGeom prst="homePlat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pt-BR" sz="1600" dirty="0" smtClean="0"/>
                <a:t>2. SEET</a:t>
              </a:r>
              <a:endParaRPr lang="pt-BR" sz="1600" dirty="0"/>
            </a:p>
          </p:txBody>
        </p:sp>
        <p:sp>
          <p:nvSpPr>
            <p:cNvPr id="35" name="Pentágono 34"/>
            <p:cNvSpPr/>
            <p:nvPr/>
          </p:nvSpPr>
          <p:spPr>
            <a:xfrm rot="16200000">
              <a:off x="2680148" y="5232082"/>
              <a:ext cx="664834" cy="1633658"/>
            </a:xfrm>
            <a:prstGeom prst="homePlat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pt-BR" sz="1600" dirty="0" smtClean="0"/>
                <a:t>3. CPROESPORTE</a:t>
              </a:r>
              <a:endParaRPr lang="pt-BR" sz="16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79512" y="5279418"/>
            <a:ext cx="2059903" cy="977058"/>
            <a:chOff x="179512" y="5279418"/>
            <a:chExt cx="2059903" cy="977058"/>
          </a:xfrm>
        </p:grpSpPr>
        <p:sp>
          <p:nvSpPr>
            <p:cNvPr id="3" name="Seta para a direita 2"/>
            <p:cNvSpPr/>
            <p:nvPr/>
          </p:nvSpPr>
          <p:spPr>
            <a:xfrm rot="9057939">
              <a:off x="1584782" y="5279418"/>
              <a:ext cx="654633" cy="582984"/>
            </a:xfrm>
            <a:prstGeom prst="rightArrow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79512" y="5733256"/>
              <a:ext cx="1600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dirty="0" smtClean="0"/>
                <a:t>Comissões Técnicas</a:t>
              </a:r>
            </a:p>
            <a:p>
              <a:pPr algn="r"/>
              <a:r>
                <a:rPr lang="pt-BR" sz="1400" dirty="0" err="1" smtClean="0"/>
                <a:t>Pareceristas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647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Graphic spid="36" grpId="0">
        <p:bldAsOne/>
      </p:bldGraphic>
      <p:bldP spid="44" grpId="0"/>
      <p:bldP spid="46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6440" y="5220314"/>
            <a:ext cx="3708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BENEFICIADOS</a:t>
            </a:r>
          </a:p>
          <a:p>
            <a:r>
              <a:rPr lang="pt-BR" dirty="0" smtClean="0">
                <a:latin typeface="Leelawadee" pitchFamily="34" charset="-34"/>
                <a:cs typeface="Leelawadee" pitchFamily="34" charset="-34"/>
              </a:rPr>
              <a:t>sociedade paranaense em geral</a:t>
            </a:r>
          </a:p>
          <a:p>
            <a:r>
              <a:rPr lang="pt-BR" dirty="0" smtClean="0">
                <a:latin typeface="Leelawadee" pitchFamily="34" charset="-34"/>
                <a:cs typeface="Leelawadee" pitchFamily="34" charset="-34"/>
              </a:rPr>
              <a:t>comunidade esportiva em especial</a:t>
            </a:r>
          </a:p>
        </p:txBody>
      </p:sp>
      <p:pic>
        <p:nvPicPr>
          <p:cNvPr id="5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5720" y="100010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BENEFÍCIOS DO INCENTIVO FISCAL</a:t>
            </a:r>
          </a:p>
          <a:p>
            <a:endParaRPr lang="pt-BR" b="1" dirty="0" smtClean="0">
              <a:latin typeface="Leelawadee" pitchFamily="34" charset="-34"/>
              <a:cs typeface="Leelawadee" pitchFamily="34" charset="-34"/>
            </a:endParaRP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aumento de investimento no esporte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novos recursos para o esporte do Paraná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descentralização dos investimentos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atendimento à demandas mais específicas da comunidade esportiva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aumento da oferta dos serviços esportivos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qualificação de projetos já existentes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implementação de novos projetos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desenvolvimento do esporte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Leelawadee" pitchFamily="34" charset="-34"/>
                <a:cs typeface="Leelawadee" pitchFamily="34" charset="-34"/>
              </a:rPr>
              <a:t>	desenvolvimento da sociedade paranaense</a:t>
            </a:r>
          </a:p>
          <a:p>
            <a:endParaRPr lang="pt-BR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pt-BR" dirty="0" smtClean="0">
                <a:latin typeface="Leelawadee" pitchFamily="34" charset="-34"/>
                <a:cs typeface="Leelawadee" pitchFamily="34" charset="-34"/>
              </a:rPr>
              <a:t> </a:t>
            </a:r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compromisso e responsabilidade do Governo do Estado</a:t>
            </a:r>
          </a:p>
          <a:p>
            <a:pPr algn="ctr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com o futuro do esporte e do Paraná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7863" y="285728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070C0"/>
                </a:solidFill>
                <a:latin typeface="Leelawadee" pitchFamily="34" charset="-34"/>
                <a:cs typeface="Leelawadee" pitchFamily="34" charset="-34"/>
              </a:rPr>
              <a:t>BENEFÍCIOS &amp; BENEFICIADOS</a:t>
            </a:r>
            <a:endParaRPr lang="pt-BR" b="1" dirty="0">
              <a:solidFill>
                <a:srgbClr val="0070C0"/>
              </a:solidFill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143372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282937" cy="71438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992479" y="285728"/>
            <a:ext cx="27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Editais de chamamento</a:t>
            </a:r>
            <a:endParaRPr lang="pt-BR" b="1" dirty="0">
              <a:latin typeface="Leelawadee" pitchFamily="34" charset="-34"/>
              <a:cs typeface="Leelawadee" pitchFamily="34" charset="-34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143372" y="64133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67544" y="1363990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Do objeto</a:t>
            </a:r>
            <a:endParaRPr lang="pt-BR" b="1" dirty="0"/>
          </a:p>
          <a:p>
            <a:r>
              <a:rPr lang="pt-BR" dirty="0"/>
              <a:t>- Da participação e das vedações à participação</a:t>
            </a:r>
            <a:endParaRPr lang="pt-BR" b="1" dirty="0"/>
          </a:p>
          <a:p>
            <a:r>
              <a:rPr lang="pt-BR" dirty="0"/>
              <a:t>- Das inscrições do projeto</a:t>
            </a:r>
            <a:endParaRPr lang="pt-BR" b="1" dirty="0"/>
          </a:p>
          <a:p>
            <a:r>
              <a:rPr lang="pt-BR" dirty="0"/>
              <a:t>- Da democratização de acesso</a:t>
            </a:r>
            <a:endParaRPr lang="pt-BR" b="1" dirty="0"/>
          </a:p>
          <a:p>
            <a:r>
              <a:rPr lang="pt-BR" dirty="0"/>
              <a:t>- Da seleção dos projetos</a:t>
            </a:r>
            <a:endParaRPr lang="pt-BR" b="1" dirty="0"/>
          </a:p>
          <a:p>
            <a:r>
              <a:rPr lang="pt-BR" dirty="0" smtClean="0"/>
              <a:t>	1ª </a:t>
            </a:r>
            <a:r>
              <a:rPr lang="pt-BR" dirty="0"/>
              <a:t>etapa: habilitação – com caráter eliminatório</a:t>
            </a:r>
          </a:p>
          <a:p>
            <a:r>
              <a:rPr lang="pt-BR" dirty="0" smtClean="0"/>
              <a:t>	2ª </a:t>
            </a:r>
            <a:r>
              <a:rPr lang="pt-BR" dirty="0"/>
              <a:t>etapa: análise técnica e de mérito</a:t>
            </a:r>
          </a:p>
          <a:p>
            <a:r>
              <a:rPr lang="pt-BR" dirty="0" smtClean="0"/>
              <a:t>	3ª </a:t>
            </a:r>
            <a:r>
              <a:rPr lang="pt-BR" dirty="0"/>
              <a:t>etapa: aprovação de projetos</a:t>
            </a:r>
          </a:p>
          <a:p>
            <a:r>
              <a:rPr lang="pt-BR" dirty="0"/>
              <a:t>- Dos critérios para a pontuação de projetos</a:t>
            </a:r>
          </a:p>
          <a:p>
            <a:r>
              <a:rPr lang="pt-BR" dirty="0"/>
              <a:t>- Da desclassificação dos projetos</a:t>
            </a:r>
          </a:p>
          <a:p>
            <a:r>
              <a:rPr lang="pt-BR" dirty="0"/>
              <a:t>- Dos recursos administrativos</a:t>
            </a:r>
          </a:p>
          <a:p>
            <a:r>
              <a:rPr lang="pt-BR" dirty="0" smtClean="0"/>
              <a:t>	1ª </a:t>
            </a:r>
            <a:r>
              <a:rPr lang="pt-BR" dirty="0"/>
              <a:t>etapa - habilitação</a:t>
            </a:r>
          </a:p>
          <a:p>
            <a:r>
              <a:rPr lang="pt-BR" dirty="0" smtClean="0"/>
              <a:t>	2ª </a:t>
            </a:r>
            <a:r>
              <a:rPr lang="pt-BR" dirty="0"/>
              <a:t>etapa - do mérito</a:t>
            </a:r>
          </a:p>
          <a:p>
            <a:r>
              <a:rPr lang="pt-BR" dirty="0"/>
              <a:t>- Do certificado de aprovação e da declaração de intenção de incentivo</a:t>
            </a:r>
          </a:p>
          <a:p>
            <a:r>
              <a:rPr lang="pt-BR" dirty="0"/>
              <a:t>- Da prestação de contas e do relatório final</a:t>
            </a:r>
          </a:p>
          <a:p>
            <a:r>
              <a:rPr lang="pt-BR" dirty="0"/>
              <a:t>- Das penalidades</a:t>
            </a:r>
          </a:p>
          <a:p>
            <a:r>
              <a:rPr lang="pt-BR" dirty="0"/>
              <a:t>- Disposições gerais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9906" y="83845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CADA EDITAL TEM A SUA ESPECIFICIDADE E CARACTERÍSTICA, QUE PODEM SEGUIR, EM LINHAS GERAIS, A ESTRUTURA ABAIXO</a:t>
            </a:r>
          </a:p>
        </p:txBody>
      </p:sp>
      <p:sp>
        <p:nvSpPr>
          <p:cNvPr id="7" name="Retângulo 6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6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496" y="188640"/>
            <a:ext cx="904291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Gotham"/>
              </a:rPr>
              <a:t>Programa Estadual de Fomento e Incentivo ao Esporte</a:t>
            </a:r>
          </a:p>
          <a:p>
            <a:pPr algn="ctr"/>
            <a:endParaRPr lang="pt-BR" sz="2400" b="1" dirty="0" smtClean="0">
              <a:latin typeface="Gotham"/>
            </a:endParaRPr>
          </a:p>
          <a:p>
            <a:pPr algn="ctr"/>
            <a:r>
              <a:rPr lang="pt-BR" sz="3200" b="1" dirty="0" smtClean="0">
                <a:latin typeface="Gotham"/>
              </a:rPr>
              <a:t>PROESPORTE</a:t>
            </a:r>
          </a:p>
          <a:p>
            <a:pPr algn="ctr"/>
            <a:endParaRPr lang="pt-BR" sz="3200" b="1" dirty="0">
              <a:latin typeface="Gotham"/>
            </a:endParaRPr>
          </a:p>
          <a:p>
            <a:pPr algn="ctr"/>
            <a:endParaRPr lang="pt-BR" sz="3200" b="1" dirty="0" smtClean="0">
              <a:latin typeface="Gotham"/>
            </a:endParaRPr>
          </a:p>
          <a:p>
            <a:pPr algn="ctr"/>
            <a:r>
              <a:rPr lang="pt-BR" sz="3200" b="1" dirty="0" smtClean="0">
                <a:latin typeface="Gotham"/>
              </a:rPr>
              <a:t>Sobre o nome ...</a:t>
            </a:r>
          </a:p>
          <a:p>
            <a:pPr algn="ctr"/>
            <a:endParaRPr lang="pt-BR" sz="2400" b="1" dirty="0">
              <a:latin typeface="Gotham"/>
            </a:endParaRPr>
          </a:p>
          <a:p>
            <a:pPr algn="ctr"/>
            <a:r>
              <a:rPr lang="pt-BR" sz="2400" dirty="0" smtClean="0">
                <a:latin typeface="Gotham"/>
              </a:rPr>
              <a:t>DECRETO N</a:t>
            </a:r>
            <a:r>
              <a:rPr lang="pt-BR" sz="2400" baseline="30000" dirty="0" smtClean="0">
                <a:latin typeface="Gotham"/>
              </a:rPr>
              <a:t>o</a:t>
            </a:r>
            <a:r>
              <a:rPr lang="pt-BR" sz="2400" dirty="0" smtClean="0">
                <a:latin typeface="Gotham"/>
              </a:rPr>
              <a:t> 8560/2017</a:t>
            </a:r>
          </a:p>
          <a:p>
            <a:pPr algn="ctr"/>
            <a:endParaRPr lang="pt-BR" sz="2400" dirty="0">
              <a:latin typeface="Gotham"/>
            </a:endParaRPr>
          </a:p>
          <a:p>
            <a:pPr algn="ctr"/>
            <a:r>
              <a:rPr lang="pt-BR" sz="2400" dirty="0" smtClean="0">
                <a:latin typeface="Gotham"/>
              </a:rPr>
              <a:t>Art.1º Fica instituído o Programa Estadual de Fomento e Incentivo ao Esporte – PROESPORTE [...]</a:t>
            </a:r>
            <a:endParaRPr lang="pt-BR" sz="2400" dirty="0">
              <a:latin typeface="Gotham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4" y="5373216"/>
            <a:ext cx="87672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4" y="5373216"/>
            <a:ext cx="876721" cy="108012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1083" y="188640"/>
            <a:ext cx="9042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Gotham"/>
              </a:rPr>
              <a:t>Programa Estadual de Fomento e Incentivo ao Esporte</a:t>
            </a:r>
          </a:p>
          <a:p>
            <a:pPr algn="ctr"/>
            <a:endParaRPr lang="pt-BR" sz="2400" b="1" dirty="0" smtClean="0">
              <a:latin typeface="Gotham"/>
            </a:endParaRPr>
          </a:p>
          <a:p>
            <a:pPr algn="ctr"/>
            <a:r>
              <a:rPr lang="pt-BR" sz="3200" b="1" dirty="0" smtClean="0">
                <a:latin typeface="Gotham"/>
              </a:rPr>
              <a:t>PROESPORTE</a:t>
            </a:r>
          </a:p>
          <a:p>
            <a:pPr algn="ctr"/>
            <a:endParaRPr lang="pt-BR" sz="3200" b="1" dirty="0">
              <a:latin typeface="Gotham"/>
            </a:endParaRPr>
          </a:p>
          <a:p>
            <a:pPr algn="ctr"/>
            <a:endParaRPr lang="pt-BR" sz="3200" b="1" dirty="0" smtClean="0">
              <a:latin typeface="Gotham"/>
            </a:endParaRPr>
          </a:p>
          <a:p>
            <a:pPr algn="ctr"/>
            <a:r>
              <a:rPr lang="pt-BR" sz="3200" b="1" dirty="0" smtClean="0">
                <a:latin typeface="Gotham"/>
              </a:rPr>
              <a:t>Sobre a marca ...</a:t>
            </a:r>
          </a:p>
        </p:txBody>
      </p:sp>
    </p:spTree>
    <p:extLst>
      <p:ext uri="{BB962C8B-B14F-4D97-AF65-F5344CB8AC3E}">
        <p14:creationId xmlns:p14="http://schemas.microsoft.com/office/powerpoint/2010/main" val="3019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7550"/>
            <a:ext cx="85725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50888"/>
            <a:ext cx="8505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075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03263"/>
            <a:ext cx="85153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8" y="260648"/>
            <a:ext cx="7003678" cy="60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ojetos\Downloads\PRO ESPORTE V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79049" cy="1714512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-36512" y="3140967"/>
            <a:ext cx="9180512" cy="1800201"/>
            <a:chOff x="-36512" y="3140967"/>
            <a:chExt cx="9180512" cy="1800201"/>
          </a:xfrm>
        </p:grpSpPr>
        <p:pic>
          <p:nvPicPr>
            <p:cNvPr id="4" name="Imagem 3" descr="Ciclismo - Foto Leila Nun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552" y="3153166"/>
              <a:ext cx="3477505" cy="1788002"/>
            </a:xfrm>
            <a:prstGeom prst="rect">
              <a:avLst/>
            </a:prstGeom>
          </p:spPr>
        </p:pic>
        <p:pic>
          <p:nvPicPr>
            <p:cNvPr id="5" name="Imagem 4" descr="Foto T MESA_JEPS A_crédito LEILA NUN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5700" y="3140967"/>
              <a:ext cx="2986359" cy="1800201"/>
            </a:xfrm>
            <a:prstGeom prst="rect">
              <a:avLst/>
            </a:prstGeom>
          </p:spPr>
        </p:pic>
        <p:pic>
          <p:nvPicPr>
            <p:cNvPr id="6" name="Imagem 5" descr="Foto GR_duas técnicas JOJUPS_crédito FERNANDA INOCEN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967" y="3140968"/>
              <a:ext cx="2704759" cy="1800200"/>
            </a:xfrm>
            <a:prstGeom prst="rect">
              <a:avLst/>
            </a:prstGeom>
          </p:spPr>
        </p:pic>
        <p:cxnSp>
          <p:nvCxnSpPr>
            <p:cNvPr id="10" name="Conector reto 9"/>
            <p:cNvCxnSpPr/>
            <p:nvPr/>
          </p:nvCxnSpPr>
          <p:spPr>
            <a:xfrm>
              <a:off x="0" y="3140967"/>
              <a:ext cx="91440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-36512" y="4941168"/>
              <a:ext cx="91440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13"/>
          <p:cNvSpPr/>
          <p:nvPr/>
        </p:nvSpPr>
        <p:spPr>
          <a:xfrm>
            <a:off x="-4967" y="6669360"/>
            <a:ext cx="9148967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0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1360</TotalTime>
  <Words>814</Words>
  <Application>Microsoft Office PowerPoint</Application>
  <PresentationFormat>Apresentação na tela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Projetos</dc:creator>
  <cp:lastModifiedBy>Paulo Roberto Pacheco Filho</cp:lastModifiedBy>
  <cp:revision>121</cp:revision>
  <dcterms:created xsi:type="dcterms:W3CDTF">2018-03-21T13:13:24Z</dcterms:created>
  <dcterms:modified xsi:type="dcterms:W3CDTF">2018-09-06T15:20:01Z</dcterms:modified>
</cp:coreProperties>
</file>